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4"/>
  </p:notesMasterIdLst>
  <p:handoutMasterIdLst>
    <p:handoutMasterId r:id="rId35"/>
  </p:handoutMasterIdLst>
  <p:sldIdLst>
    <p:sldId id="417" r:id="rId2"/>
    <p:sldId id="451" r:id="rId3"/>
    <p:sldId id="257" r:id="rId4"/>
    <p:sldId id="353" r:id="rId5"/>
    <p:sldId id="361" r:id="rId6"/>
    <p:sldId id="354" r:id="rId7"/>
    <p:sldId id="428" r:id="rId8"/>
    <p:sldId id="307" r:id="rId9"/>
    <p:sldId id="393" r:id="rId10"/>
    <p:sldId id="431" r:id="rId11"/>
    <p:sldId id="460" r:id="rId12"/>
    <p:sldId id="461" r:id="rId13"/>
    <p:sldId id="423" r:id="rId14"/>
    <p:sldId id="434" r:id="rId15"/>
    <p:sldId id="433" r:id="rId16"/>
    <p:sldId id="457" r:id="rId17"/>
    <p:sldId id="455" r:id="rId18"/>
    <p:sldId id="458" r:id="rId19"/>
    <p:sldId id="438" r:id="rId20"/>
    <p:sldId id="437" r:id="rId21"/>
    <p:sldId id="439" r:id="rId22"/>
    <p:sldId id="440" r:id="rId23"/>
    <p:sldId id="435" r:id="rId24"/>
    <p:sldId id="441" r:id="rId25"/>
    <p:sldId id="444" r:id="rId26"/>
    <p:sldId id="445" r:id="rId27"/>
    <p:sldId id="446" r:id="rId28"/>
    <p:sldId id="447" r:id="rId29"/>
    <p:sldId id="452" r:id="rId30"/>
    <p:sldId id="453" r:id="rId31"/>
    <p:sldId id="454" r:id="rId32"/>
    <p:sldId id="450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AD3F99A-722C-4907-897C-18A29EEE04A3}">
          <p14:sldIdLst>
            <p14:sldId id="417"/>
            <p14:sldId id="451"/>
            <p14:sldId id="257"/>
            <p14:sldId id="353"/>
            <p14:sldId id="361"/>
            <p14:sldId id="354"/>
            <p14:sldId id="428"/>
            <p14:sldId id="307"/>
            <p14:sldId id="393"/>
            <p14:sldId id="431"/>
            <p14:sldId id="460"/>
            <p14:sldId id="461"/>
            <p14:sldId id="423"/>
            <p14:sldId id="434"/>
            <p14:sldId id="433"/>
            <p14:sldId id="457"/>
            <p14:sldId id="455"/>
            <p14:sldId id="458"/>
            <p14:sldId id="438"/>
            <p14:sldId id="437"/>
            <p14:sldId id="439"/>
            <p14:sldId id="440"/>
            <p14:sldId id="435"/>
            <p14:sldId id="441"/>
            <p14:sldId id="444"/>
            <p14:sldId id="445"/>
            <p14:sldId id="446"/>
            <p14:sldId id="447"/>
            <p14:sldId id="452"/>
            <p14:sldId id="453"/>
            <p14:sldId id="454"/>
            <p14:sldId id="4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unghoon jeong" initials="sj" lastIdx="2" clrIdx="0">
    <p:extLst>
      <p:ext uri="{19B8F6BF-5375-455C-9EA6-DF929625EA0E}">
        <p15:presenceInfo xmlns:p15="http://schemas.microsoft.com/office/powerpoint/2012/main" userId="046f66324a942e6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C041"/>
    <a:srgbClr val="ED636D"/>
    <a:srgbClr val="A6A6A6"/>
    <a:srgbClr val="EE8D95"/>
    <a:srgbClr val="FFB517"/>
    <a:srgbClr val="FACA63"/>
    <a:srgbClr val="FFD271"/>
    <a:srgbClr val="F2F2F2"/>
    <a:srgbClr val="E6E6E6"/>
    <a:srgbClr val="E95F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61" autoAdjust="0"/>
    <p:restoredTop sz="82598" autoAdjust="0"/>
  </p:normalViewPr>
  <p:slideViewPr>
    <p:cSldViewPr snapToGrid="0" showGuides="1">
      <p:cViewPr>
        <p:scale>
          <a:sx n="100" d="100"/>
          <a:sy n="100" d="100"/>
        </p:scale>
        <p:origin x="78" y="-162"/>
      </p:cViewPr>
      <p:guideLst>
        <p:guide orient="horz" pos="2137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984"/>
    </p:cViewPr>
  </p:sorterViewPr>
  <p:notesViewPr>
    <p:cSldViewPr snapToGrid="0" showGuides="1">
      <p:cViewPr varScale="1">
        <p:scale>
          <a:sx n="64" d="100"/>
          <a:sy n="64" d="100"/>
        </p:scale>
        <p:origin x="252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2020-12-03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0BA11-FEDB-4E64-B4BE-9FDEE8123FE3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D56DB-D808-478E-8624-F84E557D34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035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4</a:t>
            </a:r>
            <a:r>
              <a:rPr lang="ko-KR" altLang="en-US" dirty="0"/>
              <a:t>조 </a:t>
            </a:r>
            <a:r>
              <a:rPr lang="ko-KR" altLang="en-US" dirty="0" err="1"/>
              <a:t>플랜잇</a:t>
            </a:r>
            <a:r>
              <a:rPr lang="ko-KR" altLang="en-US" dirty="0"/>
              <a:t> 발표를 시작하겠습니다</a:t>
            </a:r>
            <a:r>
              <a:rPr lang="en-US" altLang="ko-KR" dirty="0"/>
              <a:t>. </a:t>
            </a:r>
            <a:r>
              <a:rPr lang="ko-KR" altLang="en-US" dirty="0"/>
              <a:t>저는 발표를 맡은 </a:t>
            </a:r>
            <a:r>
              <a:rPr lang="ko-KR" altLang="en-US" dirty="0" err="1"/>
              <a:t>이은송입니다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프로젝트 </a:t>
            </a:r>
            <a:r>
              <a:rPr lang="ko-KR" altLang="en-US" dirty="0" err="1"/>
              <a:t>플랜잇은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행성</a:t>
            </a:r>
            <a:r>
              <a:rPr lang="en-US" altLang="ko-KR" dirty="0"/>
              <a:t>”</a:t>
            </a:r>
            <a:r>
              <a:rPr lang="ko-KR" altLang="en-US" dirty="0"/>
              <a:t>이라는 뜻과 </a:t>
            </a:r>
            <a:r>
              <a:rPr lang="en-US" altLang="ko-KR" dirty="0"/>
              <a:t>Plan It “</a:t>
            </a:r>
            <a:r>
              <a:rPr lang="ko-KR" altLang="en-US" dirty="0"/>
              <a:t>계획을 세우다</a:t>
            </a:r>
            <a:r>
              <a:rPr lang="en-US" altLang="ko-KR" dirty="0"/>
              <a:t>”</a:t>
            </a:r>
            <a:r>
              <a:rPr lang="ko-KR" altLang="en-US" dirty="0"/>
              <a:t>라는 뜻을 함축하여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계획들의 행성이라는 의미를 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0855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264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966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점수 및 보상 기능 계획에 받은 </a:t>
            </a:r>
            <a:r>
              <a:rPr lang="ko-KR" altLang="en-US" dirty="0" err="1"/>
              <a:t>좋아요와</a:t>
            </a:r>
            <a:r>
              <a:rPr lang="ko-KR" altLang="en-US" dirty="0"/>
              <a:t> 완료 여부에 따라 점수를 매겨 </a:t>
            </a:r>
            <a:r>
              <a:rPr lang="en-US" altLang="ko-KR" dirty="0"/>
              <a:t>LEVEL</a:t>
            </a:r>
            <a:r>
              <a:rPr lang="ko-KR" altLang="en-US" dirty="0"/>
              <a:t>별로 </a:t>
            </a:r>
            <a:r>
              <a:rPr lang="ko-KR" altLang="en-US" dirty="0" err="1"/>
              <a:t>뱃지를</a:t>
            </a:r>
            <a:r>
              <a:rPr lang="ko-KR" altLang="en-US" dirty="0"/>
              <a:t> 부여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9725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점수 및 보상 기능 계획에 받은 </a:t>
            </a:r>
            <a:r>
              <a:rPr lang="ko-KR" altLang="en-US" dirty="0" err="1"/>
              <a:t>좋아요와</a:t>
            </a:r>
            <a:r>
              <a:rPr lang="ko-KR" altLang="en-US" dirty="0"/>
              <a:t> 완료 여부에 따라 점수를 매겨 </a:t>
            </a:r>
            <a:r>
              <a:rPr lang="en-US" altLang="ko-KR" dirty="0"/>
              <a:t>LEVEL</a:t>
            </a:r>
            <a:r>
              <a:rPr lang="ko-KR" altLang="en-US" dirty="0"/>
              <a:t>별로 </a:t>
            </a:r>
            <a:r>
              <a:rPr lang="ko-KR" altLang="en-US" dirty="0" err="1"/>
              <a:t>뱃지를</a:t>
            </a:r>
            <a:r>
              <a:rPr lang="ko-KR" altLang="en-US" dirty="0"/>
              <a:t> 부여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9265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그룹 목록 화면에서 그룹을 조회하여 선택하고 가입을 할 수 </a:t>
            </a:r>
            <a:r>
              <a:rPr lang="ko-KR" altLang="en-US" dirty="0" err="1"/>
              <a:t>있씁니다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418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정보 수정</a:t>
            </a:r>
            <a:r>
              <a:rPr lang="en-US" altLang="ko-KR" dirty="0"/>
              <a:t>, </a:t>
            </a:r>
            <a:r>
              <a:rPr lang="ko-KR" altLang="en-US" dirty="0"/>
              <a:t>공개여부 설정</a:t>
            </a:r>
            <a:endParaRPr lang="en-US" altLang="ko-KR" dirty="0"/>
          </a:p>
          <a:p>
            <a:r>
              <a:rPr lang="ko-KR" altLang="en-US" dirty="0"/>
              <a:t>날짜 기준으로 해야 할 일 </a:t>
            </a:r>
            <a:r>
              <a:rPr lang="en-US" altLang="ko-KR" dirty="0"/>
              <a:t>– </a:t>
            </a:r>
            <a:r>
              <a:rPr lang="ko-KR" altLang="en-US" dirty="0"/>
              <a:t>프로필에 개수 </a:t>
            </a:r>
            <a:endParaRPr lang="en-US" altLang="ko-KR" dirty="0"/>
          </a:p>
          <a:p>
            <a:r>
              <a:rPr lang="ko-KR" altLang="en-US" dirty="0"/>
              <a:t>완료 기준으로 그동안 한 일</a:t>
            </a:r>
            <a:endParaRPr lang="en-US" altLang="ko-KR" dirty="0"/>
          </a:p>
          <a:p>
            <a:r>
              <a:rPr lang="ko-KR" altLang="en-US" dirty="0"/>
              <a:t>날짜 및 완료 여부 기준으로 기간 내에 못한 일</a:t>
            </a:r>
            <a:r>
              <a:rPr lang="en-US" altLang="ko-KR" dirty="0"/>
              <a:t>(</a:t>
            </a:r>
            <a:r>
              <a:rPr lang="ko-KR" altLang="en-US" dirty="0"/>
              <a:t>하지 </a:t>
            </a:r>
            <a:r>
              <a:rPr lang="ko-KR" altLang="en-US" dirty="0" err="1"/>
              <a:t>못한일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완료 선택하면 </a:t>
            </a:r>
            <a:r>
              <a:rPr lang="en-US" altLang="ko-KR" dirty="0"/>
              <a:t>-&gt; </a:t>
            </a:r>
            <a:r>
              <a:rPr lang="ko-KR" altLang="en-US" dirty="0"/>
              <a:t>완료한 일로 </a:t>
            </a:r>
            <a:r>
              <a:rPr lang="ko-KR" altLang="en-US" dirty="0" err="1"/>
              <a:t>넘어감</a:t>
            </a:r>
            <a:endParaRPr lang="en-US" altLang="ko-KR" dirty="0"/>
          </a:p>
          <a:p>
            <a:r>
              <a:rPr lang="ko-KR" altLang="en-US" dirty="0"/>
              <a:t>다른 사용자 페이지 들어가면 </a:t>
            </a:r>
            <a:r>
              <a:rPr lang="ko-KR" altLang="en-US" dirty="0" err="1"/>
              <a:t>할일</a:t>
            </a:r>
            <a:r>
              <a:rPr lang="ko-KR" altLang="en-US" dirty="0"/>
              <a:t> 작성 버튼 안보이고</a:t>
            </a:r>
            <a:r>
              <a:rPr lang="en-US" altLang="ko-KR" dirty="0"/>
              <a:t>, </a:t>
            </a:r>
            <a:r>
              <a:rPr lang="ko-KR" altLang="en-US" dirty="0"/>
              <a:t>설정 버튼 </a:t>
            </a:r>
            <a:r>
              <a:rPr lang="ko-KR" altLang="en-US" dirty="0" err="1"/>
              <a:t>팔로우</a:t>
            </a:r>
            <a:r>
              <a:rPr lang="ko-KR" altLang="en-US" dirty="0"/>
              <a:t> 버튼으로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0288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393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8460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4004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351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9033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9843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6831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9856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Planit</a:t>
            </a:r>
            <a:r>
              <a:rPr lang="ko-KR" altLang="en-US" dirty="0"/>
              <a:t>은 </a:t>
            </a:r>
            <a:r>
              <a:rPr lang="en-US" altLang="ko-KR" dirty="0"/>
              <a:t>“</a:t>
            </a:r>
            <a:r>
              <a:rPr lang="ko-KR" altLang="en-US" dirty="0"/>
              <a:t>계획을 세우다</a:t>
            </a:r>
            <a:r>
              <a:rPr lang="en-US" altLang="ko-KR" dirty="0"/>
              <a:t>”,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행성</a:t>
            </a:r>
            <a:r>
              <a:rPr lang="en-US" altLang="ko-KR" dirty="0"/>
              <a:t>”</a:t>
            </a:r>
            <a:r>
              <a:rPr lang="ko-KR" altLang="en-US" dirty="0"/>
              <a:t>이라는 뜻을 담았다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계획들의 행성이라는 의미를 담았다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106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프로젝트 개요 및 목표입니다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845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최근 코로나로 인해 결혼식</a:t>
            </a:r>
            <a:r>
              <a:rPr lang="en-US" altLang="ko-KR" sz="1200" dirty="0"/>
              <a:t>, </a:t>
            </a:r>
            <a:r>
              <a:rPr lang="ko-KR" altLang="en-US" sz="1200" dirty="0"/>
              <a:t>재택근무 등 </a:t>
            </a:r>
            <a:r>
              <a:rPr lang="ko-KR" altLang="en-US" sz="1200" dirty="0" err="1"/>
              <a:t>언택트</a:t>
            </a:r>
            <a:r>
              <a:rPr lang="ko-KR" altLang="en-US" sz="1200" dirty="0"/>
              <a:t> 시대가 가속화 되고 있습니다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오른쪽 자료를 보면 알 수 있듯이 코로나 이후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sns</a:t>
            </a:r>
            <a:r>
              <a:rPr lang="en-US" altLang="ko-KR" sz="1200" dirty="0"/>
              <a:t> </a:t>
            </a:r>
            <a:r>
              <a:rPr lang="ko-KR" altLang="en-US" sz="1200" dirty="0"/>
              <a:t>앱을 하루에 수차례 사용하는 사람들의 비율이 </a:t>
            </a:r>
            <a:r>
              <a:rPr lang="en-US" altLang="ko-KR" sz="1200" dirty="0"/>
              <a:t>69%</a:t>
            </a:r>
            <a:r>
              <a:rPr lang="ko-KR" altLang="en-US" sz="1200" dirty="0"/>
              <a:t>에 도달했으며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 err="1"/>
              <a:t>슬랙</a:t>
            </a:r>
            <a:r>
              <a:rPr lang="en-US" altLang="ko-KR" sz="1200" dirty="0"/>
              <a:t>, </a:t>
            </a:r>
            <a:r>
              <a:rPr lang="ko-KR" altLang="en-US" sz="1200" dirty="0"/>
              <a:t>플로우와 같은 </a:t>
            </a:r>
            <a:r>
              <a:rPr lang="ko-KR" altLang="en-US" sz="1200" dirty="0" err="1"/>
              <a:t>협업툴의</a:t>
            </a:r>
            <a:r>
              <a:rPr lang="ko-KR" altLang="en-US" sz="1200" dirty="0"/>
              <a:t> 사용률도 증가한 것을 알 수 있습니다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즉</a:t>
            </a:r>
            <a:r>
              <a:rPr lang="en-US" altLang="ko-KR" sz="1200" dirty="0"/>
              <a:t>, </a:t>
            </a:r>
            <a:r>
              <a:rPr lang="ko-KR" altLang="en-US" sz="1200" b="1" dirty="0"/>
              <a:t>코로나 이후로 비대면으로 소통하는 서비스의 사용률이 증가했다는 것입니다</a:t>
            </a:r>
            <a:r>
              <a:rPr lang="en-US" altLang="ko-KR" sz="120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5976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ko-KR" altLang="en-US" sz="1200" dirty="0">
                <a:sym typeface="Wingdings" panose="05000000000000000000" pitchFamily="2" charset="2"/>
              </a:rPr>
              <a:t>또한</a:t>
            </a:r>
            <a:r>
              <a:rPr lang="en-US" altLang="ko-KR" sz="1200" dirty="0">
                <a:sym typeface="Wingdings" panose="05000000000000000000" pitchFamily="2" charset="2"/>
              </a:rPr>
              <a:t>, </a:t>
            </a:r>
            <a:r>
              <a:rPr lang="ko-KR" altLang="en-US" sz="1200" dirty="0">
                <a:sym typeface="Wingdings" panose="05000000000000000000" pitchFamily="2" charset="2"/>
              </a:rPr>
              <a:t>코로나가 장기화 되면서 사람들의 </a:t>
            </a:r>
            <a:r>
              <a:rPr lang="ko-KR" altLang="en-US" sz="1200" dirty="0" err="1">
                <a:sym typeface="Wingdings" panose="05000000000000000000" pitchFamily="2" charset="2"/>
              </a:rPr>
              <a:t>우울감</a:t>
            </a:r>
            <a:r>
              <a:rPr lang="ko-KR" altLang="en-US" sz="1200" dirty="0">
                <a:sym typeface="Wingdings" panose="05000000000000000000" pitchFamily="2" charset="2"/>
              </a:rPr>
              <a:t> 증가</a:t>
            </a:r>
            <a:r>
              <a:rPr lang="en-US" altLang="ko-KR" sz="1200" dirty="0">
                <a:sym typeface="Wingdings" panose="05000000000000000000" pitchFamily="2" charset="2"/>
              </a:rPr>
              <a:t>,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sz="1200" dirty="0">
                <a:sym typeface="Wingdings" panose="05000000000000000000" pitchFamily="2" charset="2"/>
              </a:rPr>
              <a:t>자기주도 학습의 어려움으로 인한 양극화 현상이 발생하고 있습니다</a:t>
            </a:r>
            <a:r>
              <a:rPr lang="en-US" altLang="ko-KR" sz="1200" dirty="0">
                <a:sym typeface="Wingdings" panose="05000000000000000000" pitchFamily="2" charset="2"/>
              </a:rPr>
              <a:t>.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sz="1200" dirty="0">
                <a:sym typeface="Wingdings" panose="05000000000000000000" pitchFamily="2" charset="2"/>
              </a:rPr>
              <a:t>이를 극복하기 위해서는 구체적인 목표를 설정하고</a:t>
            </a:r>
            <a:r>
              <a:rPr lang="en-US" altLang="ko-KR" sz="1200" dirty="0">
                <a:sym typeface="Wingdings" panose="05000000000000000000" pitchFamily="2" charset="2"/>
              </a:rPr>
              <a:t>, </a:t>
            </a:r>
            <a:r>
              <a:rPr lang="ko-KR" altLang="en-US" sz="1200" dirty="0">
                <a:sym typeface="Wingdings" panose="05000000000000000000" pitchFamily="2" charset="2"/>
              </a:rPr>
              <a:t>실천하는 것이 중요합니다</a:t>
            </a:r>
            <a:r>
              <a:rPr lang="en-US" altLang="ko-KR" sz="1200" dirty="0">
                <a:sym typeface="Wingdings" panose="05000000000000000000" pitchFamily="2" charset="2"/>
              </a:rPr>
              <a:t>.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sz="1200" dirty="0">
                <a:sym typeface="Wingdings" panose="05000000000000000000" pitchFamily="2" charset="2"/>
              </a:rPr>
              <a:t>하지만</a:t>
            </a:r>
            <a:r>
              <a:rPr lang="en-US" altLang="ko-KR" sz="1200" dirty="0">
                <a:sym typeface="Wingdings" panose="05000000000000000000" pitchFamily="2" charset="2"/>
              </a:rPr>
              <a:t>, </a:t>
            </a:r>
            <a:r>
              <a:rPr lang="ko-KR" altLang="en-US" sz="1200" dirty="0">
                <a:sym typeface="Wingdings" panose="05000000000000000000" pitchFamily="2" charset="2"/>
              </a:rPr>
              <a:t>오른쪽 자료에서 처럼 계획을 세우는 것 자체에 어려움을 겪는 경우가 많습니다</a:t>
            </a:r>
            <a:r>
              <a:rPr lang="en-US" altLang="ko-KR" sz="1200" dirty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2666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/>
              <a:t>파라다이스 그룹 설문조사에 따르면 사람들이 실행력을 높이는 방법은 </a:t>
            </a: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/>
              <a:t>계획을 주변에 </a:t>
            </a:r>
            <a:r>
              <a:rPr lang="ko-KR" altLang="en-US" dirty="0" err="1"/>
              <a:t>소문낸다는</a:t>
            </a:r>
            <a:r>
              <a:rPr lang="ko-KR" altLang="en-US" dirty="0"/>
              <a:t> 결과가 가장 많은 것을 볼 수 있는데요</a:t>
            </a:r>
            <a:r>
              <a:rPr lang="en-US" altLang="ko-KR" dirty="0"/>
              <a:t>.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/>
              <a:t>최근</a:t>
            </a:r>
            <a:r>
              <a:rPr lang="en-US" altLang="ko-KR" dirty="0"/>
              <a:t>, </a:t>
            </a:r>
            <a:r>
              <a:rPr lang="ko-KR" altLang="en-US" dirty="0"/>
              <a:t>기존에 폐쇄형이었던 사무실들이 개방형으로 바뀌는 추세이고</a:t>
            </a:r>
            <a:r>
              <a:rPr lang="en-US" altLang="ko-KR" dirty="0"/>
              <a:t>,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dirty="0"/>
              <a:t>#</a:t>
            </a:r>
            <a:r>
              <a:rPr lang="ko-KR" altLang="en-US" dirty="0" err="1"/>
              <a:t>공스타그램</a:t>
            </a:r>
            <a:r>
              <a:rPr lang="en-US" altLang="ko-KR" dirty="0"/>
              <a:t>#</a:t>
            </a:r>
            <a:r>
              <a:rPr lang="ko-KR" altLang="en-US" dirty="0" err="1"/>
              <a:t>데일리식단</a:t>
            </a:r>
            <a:r>
              <a:rPr lang="en-US" altLang="ko-KR" dirty="0"/>
              <a:t> </a:t>
            </a:r>
            <a:r>
              <a:rPr lang="ko-KR" altLang="en-US" dirty="0"/>
              <a:t>유튜브나 인스타그램과 같은 </a:t>
            </a:r>
            <a:r>
              <a:rPr lang="en-US" altLang="ko-KR" dirty="0" err="1"/>
              <a:t>sns</a:t>
            </a:r>
            <a:r>
              <a:rPr lang="ko-KR" altLang="en-US" dirty="0"/>
              <a:t>에 자신이 한 일들을 공유하는 것이 트랜드입니다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b="1" dirty="0"/>
              <a:t>사람들은 공유하는 환경에서 동기부여 및 능률향상</a:t>
            </a:r>
            <a:endParaRPr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1859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그래서 </a:t>
            </a:r>
            <a:r>
              <a:rPr lang="en-US" altLang="ko-KR" dirty="0"/>
              <a:t>!!</a:t>
            </a:r>
          </a:p>
          <a:p>
            <a:r>
              <a:rPr lang="ko-KR" altLang="en-US" dirty="0"/>
              <a:t>사람들이 계획을 공유하여 동기부여와 능률을 향상시키고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계획을 세우는 것 자체가 어려운 경우 다른 사람의 계획을 통해 정보를 얻을 수도 있으며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친구들과 함께 계획을 실천할 수도 있게 하여</a:t>
            </a:r>
            <a:r>
              <a:rPr lang="en-US" altLang="ko-KR" dirty="0"/>
              <a:t>  </a:t>
            </a:r>
            <a:r>
              <a:rPr lang="ko-KR" altLang="en-US" dirty="0"/>
              <a:t>더 많은 사람들의 계획 실천을 돕자는 목표로 </a:t>
            </a:r>
            <a:endParaRPr lang="en-US" altLang="ko-KR" dirty="0"/>
          </a:p>
          <a:p>
            <a:r>
              <a:rPr lang="ko-KR" altLang="en-US" dirty="0"/>
              <a:t>사람들과 계획으로 소통하는 </a:t>
            </a:r>
            <a:r>
              <a:rPr lang="en-US" altLang="ko-KR" dirty="0"/>
              <a:t>SNS TODO </a:t>
            </a:r>
            <a:r>
              <a:rPr lang="ko-KR" altLang="en-US" dirty="0"/>
              <a:t>서비스인 </a:t>
            </a:r>
            <a:r>
              <a:rPr lang="en-US" altLang="ko-KR" dirty="0"/>
              <a:t>PLANIT</a:t>
            </a:r>
            <a:r>
              <a:rPr lang="ko-KR" altLang="en-US" dirty="0"/>
              <a:t>을 기획하게 되었습니다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055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기능 설명입니다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90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다른 사람의 계획을 참고하고 싶은 경우 </a:t>
            </a:r>
            <a:r>
              <a:rPr lang="ko-KR" altLang="en-US" dirty="0" err="1"/>
              <a:t>팔로우</a:t>
            </a:r>
            <a:r>
              <a:rPr lang="ko-KR" altLang="en-US" dirty="0"/>
              <a:t> 기능을 통해 다른 유저를 </a:t>
            </a:r>
            <a:r>
              <a:rPr lang="ko-KR" altLang="en-US" dirty="0" err="1"/>
              <a:t>팔로잉</a:t>
            </a:r>
            <a:r>
              <a:rPr lang="ko-KR" altLang="en-US" dirty="0"/>
              <a:t>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51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DB4C-DE70-4A65-A5DC-D9E6444DF547}" type="datetime1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25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2B2E2-53A4-42E6-96A8-5D32C3459C28}" type="datetime1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2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E3A4B-3E31-46C5-B0CB-E41951B49855}" type="datetime1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156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75959-C512-4E77-A6B5-69EB21DAEFB4}" type="datetime1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2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D3AF5-1C88-4831-8829-47F0A43C47BD}" type="datetime1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7F247-4BC3-4DB5-81F6-5B3EEBA32C73}" type="datetime1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5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373E-7A36-4551-A6C1-60C8867DF385}" type="datetime1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6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93394-DB98-4772-A59A-F25A724C68DB}" type="datetime1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6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45FB5-7142-4E95-AD3C-8176FA41B253}" type="datetime1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41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1DED-FB6A-452E-A59D-EA78CF42E647}" type="datetime1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87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3DC3-0F16-4679-8BC0-0F59D8437EB8}" type="datetime1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C52ECB-8806-4258-8424-40D7897874A2}" type="datetime1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04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microsoft.com/office/2007/relationships/hdphoto" Target="../media/hdphoto1.wdp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45.svg"/><Relationship Id="rId5" Type="http://schemas.openxmlformats.org/officeDocument/2006/relationships/image" Target="../media/image40.png"/><Relationship Id="rId15" Type="http://schemas.microsoft.com/office/2007/relationships/hdphoto" Target="../media/hdphoto2.wdp"/><Relationship Id="rId10" Type="http://schemas.openxmlformats.org/officeDocument/2006/relationships/image" Target="../media/image44.png"/><Relationship Id="rId4" Type="http://schemas.openxmlformats.org/officeDocument/2006/relationships/image" Target="../media/image1.png"/><Relationship Id="rId9" Type="http://schemas.openxmlformats.org/officeDocument/2006/relationships/image" Target="../media/image43.png"/><Relationship Id="rId1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48.png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Relationship Id="rId9" Type="http://schemas.openxmlformats.org/officeDocument/2006/relationships/image" Target="../media/image5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eam-1602492573889.atlassian.net/plugins/servlet/ac/jp.ricksoft.plugins.wbsgantt-for-jira/main?ac.filter=GANTT_27505" TargetMode="External"/><Relationship Id="rId2" Type="http://schemas.openxmlformats.org/officeDocument/2006/relationships/hyperlink" Target="https://team-1602492573889.atlassian.net/secure/RapidBoard.jspa?rapidView=3&amp;projectKey=JL2P&amp;view=planning&amp;selectedIssue=JL2P-38&amp;epics=visible&amp;issueLimit=100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JL2P/Project/wiki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56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70.svg"/><Relationship Id="rId5" Type="http://schemas.openxmlformats.org/officeDocument/2006/relationships/image" Target="../media/image59.png"/><Relationship Id="rId10" Type="http://schemas.openxmlformats.org/officeDocument/2006/relationships/image" Target="../media/image69.png"/><Relationship Id="rId4" Type="http://schemas.openxmlformats.org/officeDocument/2006/relationships/image" Target="../media/image57.png"/><Relationship Id="rId9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8.png"/><Relationship Id="rId3" Type="http://schemas.openxmlformats.org/officeDocument/2006/relationships/image" Target="../media/image62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4.png"/><Relationship Id="rId15" Type="http://schemas.openxmlformats.org/officeDocument/2006/relationships/image" Target="../media/image80.png"/><Relationship Id="rId10" Type="http://schemas.openxmlformats.org/officeDocument/2006/relationships/image" Target="../media/image63.png"/><Relationship Id="rId4" Type="http://schemas.openxmlformats.org/officeDocument/2006/relationships/image" Target="../media/image73.png"/><Relationship Id="rId9" Type="http://schemas.openxmlformats.org/officeDocument/2006/relationships/image" Target="../media/image55.png"/><Relationship Id="rId1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63A46A-7C95-462F-BB16-A4D3D80FA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9AC5DE0-3933-45E6-9AF1-7A7E926F2F8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D33DB94-BD96-4555-B1BB-6344672A49F5}"/>
              </a:ext>
            </a:extLst>
          </p:cNvPr>
          <p:cNvGrpSpPr/>
          <p:nvPr/>
        </p:nvGrpSpPr>
        <p:grpSpPr>
          <a:xfrm rot="17859140">
            <a:off x="8705950" y="1641367"/>
            <a:ext cx="384471" cy="384471"/>
            <a:chOff x="-1077508" y="3268230"/>
            <a:chExt cx="518610" cy="51861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E59CB7A-D617-43F0-9A6E-12F98F5CFCC9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CE1F067-F5E4-4AC1-B4AA-C780E8723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7D0567A-A044-4134-90BD-AF1FBBEB2B05}"/>
              </a:ext>
            </a:extLst>
          </p:cNvPr>
          <p:cNvGrpSpPr/>
          <p:nvPr/>
        </p:nvGrpSpPr>
        <p:grpSpPr>
          <a:xfrm rot="20783647">
            <a:off x="3302480" y="5860582"/>
            <a:ext cx="411275" cy="411275"/>
            <a:chOff x="-1077508" y="3268230"/>
            <a:chExt cx="518610" cy="51861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C961E54-ABE7-40E5-A996-488425C9F8EF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3B4A234-D158-4834-9A55-CA86E090B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0E60146-E8E4-445F-878D-B98188167406}"/>
              </a:ext>
            </a:extLst>
          </p:cNvPr>
          <p:cNvGrpSpPr/>
          <p:nvPr/>
        </p:nvGrpSpPr>
        <p:grpSpPr>
          <a:xfrm rot="20164626">
            <a:off x="870018" y="4123319"/>
            <a:ext cx="264586" cy="264586"/>
            <a:chOff x="-1077508" y="3268230"/>
            <a:chExt cx="518610" cy="51861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561199B-349D-4650-B323-35C46D66E79C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165C893-EB5A-4E86-82EF-AC80F56BF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D13413F-8DF3-4D95-816E-02A770D71780}"/>
              </a:ext>
            </a:extLst>
          </p:cNvPr>
          <p:cNvSpPr/>
          <p:nvPr/>
        </p:nvSpPr>
        <p:spPr>
          <a:xfrm>
            <a:off x="0" y="17373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572E335-B92D-4A5B-8178-0AA2463D1A3D}"/>
              </a:ext>
            </a:extLst>
          </p:cNvPr>
          <p:cNvGrpSpPr/>
          <p:nvPr/>
        </p:nvGrpSpPr>
        <p:grpSpPr>
          <a:xfrm rot="20164626">
            <a:off x="3956556" y="4246087"/>
            <a:ext cx="264586" cy="264586"/>
            <a:chOff x="-1077508" y="3268230"/>
            <a:chExt cx="518610" cy="51861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29DDA62-CAF9-463D-BAA4-13DBD38A2E56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3B6F35B-24D4-45F3-924E-C04E15BB6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89A222B-2476-495C-81AD-3B4FAAE0DCEB}"/>
              </a:ext>
            </a:extLst>
          </p:cNvPr>
          <p:cNvGrpSpPr/>
          <p:nvPr/>
        </p:nvGrpSpPr>
        <p:grpSpPr>
          <a:xfrm rot="20164626">
            <a:off x="4786998" y="5375120"/>
            <a:ext cx="264586" cy="264586"/>
            <a:chOff x="-1077508" y="3268230"/>
            <a:chExt cx="518610" cy="51861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6B6B936-0CCE-41E1-9290-4991F5B1285E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A23B884-5C92-42B4-A0B0-1640D7E7C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0C81A3A-98F4-4A5E-B5C9-B23B1F89FF51}"/>
              </a:ext>
            </a:extLst>
          </p:cNvPr>
          <p:cNvGrpSpPr/>
          <p:nvPr/>
        </p:nvGrpSpPr>
        <p:grpSpPr>
          <a:xfrm rot="20164626">
            <a:off x="4939160" y="3157257"/>
            <a:ext cx="264586" cy="264586"/>
            <a:chOff x="-1077508" y="3268230"/>
            <a:chExt cx="518610" cy="518610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1970933-A3A1-4F75-99D7-E2A26AA1EBFF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B16BDF2-BE07-4BDE-9D9D-8F1092237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7FDE0D9-9104-4EE2-9568-049FE4427558}"/>
              </a:ext>
            </a:extLst>
          </p:cNvPr>
          <p:cNvGrpSpPr/>
          <p:nvPr/>
        </p:nvGrpSpPr>
        <p:grpSpPr>
          <a:xfrm rot="20859783">
            <a:off x="10352075" y="1572125"/>
            <a:ext cx="256606" cy="256606"/>
            <a:chOff x="-1077508" y="3268230"/>
            <a:chExt cx="518610" cy="51861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0C7555D-0FDD-4473-AA4A-EBCE4355B190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B863C022-FED8-4AC8-80BC-F02C04858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F80D6AE-3E2B-4B01-8614-32F6A1971204}"/>
              </a:ext>
            </a:extLst>
          </p:cNvPr>
          <p:cNvGrpSpPr/>
          <p:nvPr/>
        </p:nvGrpSpPr>
        <p:grpSpPr>
          <a:xfrm rot="20654002">
            <a:off x="11010288" y="3164890"/>
            <a:ext cx="256606" cy="256606"/>
            <a:chOff x="-1077508" y="3268230"/>
            <a:chExt cx="518610" cy="518610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3780B35-234B-4880-AFE1-CFB9575A5EC1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2EAE77B4-A7B3-45D3-990A-0CD1EB866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1E9A7C7-462C-4E30-A77F-6D1D1C736AA7}"/>
              </a:ext>
            </a:extLst>
          </p:cNvPr>
          <p:cNvGrpSpPr/>
          <p:nvPr/>
        </p:nvGrpSpPr>
        <p:grpSpPr>
          <a:xfrm rot="2263502">
            <a:off x="10503623" y="6174762"/>
            <a:ext cx="115411" cy="115411"/>
            <a:chOff x="-1077508" y="3268230"/>
            <a:chExt cx="518610" cy="518610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A11EB71-407C-4005-8320-F47AC542604A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938878F2-F245-4FFF-BEAF-7D3F38BDD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DCE7FDD-9F44-41D7-9A2C-2063A423BE1D}"/>
              </a:ext>
            </a:extLst>
          </p:cNvPr>
          <p:cNvGrpSpPr/>
          <p:nvPr/>
        </p:nvGrpSpPr>
        <p:grpSpPr>
          <a:xfrm rot="2263502">
            <a:off x="8014423" y="5646206"/>
            <a:ext cx="115411" cy="115411"/>
            <a:chOff x="-1077508" y="3268230"/>
            <a:chExt cx="518610" cy="51861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5F4D9F3-A06F-4158-9C46-B0EF12DE10F1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7F21F96E-7836-448E-9473-5501ECD9C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0F388A5-91F1-4D61-9C7B-7AA3259A8581}"/>
              </a:ext>
            </a:extLst>
          </p:cNvPr>
          <p:cNvGrpSpPr/>
          <p:nvPr/>
        </p:nvGrpSpPr>
        <p:grpSpPr>
          <a:xfrm rot="2263502">
            <a:off x="6683115" y="2902377"/>
            <a:ext cx="115411" cy="115411"/>
            <a:chOff x="-1077508" y="3268230"/>
            <a:chExt cx="518610" cy="518610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0C227C2-1DB5-4B09-AD2E-5BF4EB4817E9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DD9A0A40-F481-4C04-A258-1ED21D13C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A0379EA-A4B9-4ECE-801E-8BD666164696}"/>
              </a:ext>
            </a:extLst>
          </p:cNvPr>
          <p:cNvGrpSpPr/>
          <p:nvPr/>
        </p:nvGrpSpPr>
        <p:grpSpPr>
          <a:xfrm rot="2263502">
            <a:off x="3804855" y="1238677"/>
            <a:ext cx="115411" cy="115411"/>
            <a:chOff x="-1077508" y="3268230"/>
            <a:chExt cx="518610" cy="51861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205B021-31DE-4916-907D-AC2F6764A56E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3AF58B52-90E5-4D64-9827-47D1A1E96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5119FDC-C307-42BA-B368-EDD31747C25D}"/>
              </a:ext>
            </a:extLst>
          </p:cNvPr>
          <p:cNvGrpSpPr/>
          <p:nvPr/>
        </p:nvGrpSpPr>
        <p:grpSpPr>
          <a:xfrm rot="2263502">
            <a:off x="2331654" y="806877"/>
            <a:ext cx="115411" cy="115411"/>
            <a:chOff x="-1077508" y="3268230"/>
            <a:chExt cx="518610" cy="518610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9BAFBAA-6804-40F6-A342-D4FD6DB4F639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45159518-4C81-414B-AC74-E77A5DAB7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B3ACF7AD-34F2-49F1-8168-32EF21C4374C}"/>
              </a:ext>
            </a:extLst>
          </p:cNvPr>
          <p:cNvGrpSpPr/>
          <p:nvPr/>
        </p:nvGrpSpPr>
        <p:grpSpPr>
          <a:xfrm rot="12896085">
            <a:off x="1620453" y="2525768"/>
            <a:ext cx="115411" cy="115411"/>
            <a:chOff x="-1077508" y="3268230"/>
            <a:chExt cx="518610" cy="51861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6D262A66-D1F9-42C9-BF56-EEC9C7E49958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0D8F0894-0B93-4ED8-8CCB-3378FC444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2A78E90-0AA9-4CA7-9A5D-FFEA5E435501}"/>
              </a:ext>
            </a:extLst>
          </p:cNvPr>
          <p:cNvGrpSpPr/>
          <p:nvPr/>
        </p:nvGrpSpPr>
        <p:grpSpPr>
          <a:xfrm>
            <a:off x="1136879" y="5881387"/>
            <a:ext cx="115411" cy="115411"/>
            <a:chOff x="-1077508" y="3268230"/>
            <a:chExt cx="518610" cy="518610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6ADC8CF-328E-49BD-BBE8-302BAB8C3B8E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AE4DAECC-466F-409B-A64C-1C996C5D7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BAA5D4B-FA31-4043-8E52-56E7BF879356}"/>
              </a:ext>
            </a:extLst>
          </p:cNvPr>
          <p:cNvGrpSpPr/>
          <p:nvPr/>
        </p:nvGrpSpPr>
        <p:grpSpPr>
          <a:xfrm rot="19465804">
            <a:off x="4853398" y="6481205"/>
            <a:ext cx="115411" cy="115411"/>
            <a:chOff x="-1077508" y="3268230"/>
            <a:chExt cx="518610" cy="518610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553BDF9-224B-4AE6-A035-550A702D3DB7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2C436D5D-05DE-466A-976C-9A3BA5F11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35B2E8F8-1A4A-4947-94DA-9A8D133144E7}"/>
              </a:ext>
            </a:extLst>
          </p:cNvPr>
          <p:cNvGrpSpPr/>
          <p:nvPr/>
        </p:nvGrpSpPr>
        <p:grpSpPr>
          <a:xfrm rot="2263502">
            <a:off x="7647397" y="791959"/>
            <a:ext cx="115411" cy="115411"/>
            <a:chOff x="-1077508" y="3268230"/>
            <a:chExt cx="518610" cy="518610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1DFA4F38-CAAD-46DC-8A23-9AE839FC5E3A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B9E172B6-0F22-421C-8A66-9FBE2B8A5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E67B4CB0-467D-4508-81CF-3F6BFCF9602C}"/>
              </a:ext>
            </a:extLst>
          </p:cNvPr>
          <p:cNvGrpSpPr/>
          <p:nvPr/>
        </p:nvGrpSpPr>
        <p:grpSpPr>
          <a:xfrm rot="18678807">
            <a:off x="925734" y="1060023"/>
            <a:ext cx="476542" cy="476542"/>
            <a:chOff x="-1077508" y="3268230"/>
            <a:chExt cx="518610" cy="518610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56D159D8-9111-44ED-BFF3-35807BB1345C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BB1E0CA7-7FE0-46FF-8EB4-AF8D10265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21DA89B0-70E0-4CB4-9D5E-C950126A9E91}"/>
              </a:ext>
            </a:extLst>
          </p:cNvPr>
          <p:cNvGrpSpPr/>
          <p:nvPr/>
        </p:nvGrpSpPr>
        <p:grpSpPr>
          <a:xfrm rot="11924438">
            <a:off x="2136124" y="4629954"/>
            <a:ext cx="336588" cy="336588"/>
            <a:chOff x="-1077508" y="3268230"/>
            <a:chExt cx="518610" cy="518610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72B837FD-9B98-4BA0-88BE-515CFDC3B56D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B9E202BB-91D3-48DA-90DE-9D0FD8FAB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E44F1611-18B9-46EE-93AD-626927B00D2A}"/>
              </a:ext>
            </a:extLst>
          </p:cNvPr>
          <p:cNvGrpSpPr/>
          <p:nvPr/>
        </p:nvGrpSpPr>
        <p:grpSpPr>
          <a:xfrm rot="20225713">
            <a:off x="9417155" y="6209887"/>
            <a:ext cx="417150" cy="417150"/>
            <a:chOff x="-1077508" y="3268230"/>
            <a:chExt cx="518610" cy="518610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BB63EFC-B9D7-48AD-8169-90ECA7C59D29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65C5CB4F-0F56-49AF-9E71-AB7DEA0A2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82CA2413-17DF-40BF-AF31-A0E021C859C3}"/>
              </a:ext>
            </a:extLst>
          </p:cNvPr>
          <p:cNvGrpSpPr/>
          <p:nvPr/>
        </p:nvGrpSpPr>
        <p:grpSpPr>
          <a:xfrm rot="3710204">
            <a:off x="10983053" y="566721"/>
            <a:ext cx="256606" cy="256606"/>
            <a:chOff x="-1077508" y="3268230"/>
            <a:chExt cx="518610" cy="518610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99C19049-DF0E-459B-8AF3-B2BB6E5EFF66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CF1B22DE-8515-4C8E-B448-CEAFC7A6D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14E9B713-A767-400F-ADB0-17ED778D583A}"/>
              </a:ext>
            </a:extLst>
          </p:cNvPr>
          <p:cNvGrpSpPr/>
          <p:nvPr/>
        </p:nvGrpSpPr>
        <p:grpSpPr>
          <a:xfrm rot="1967190">
            <a:off x="9840394" y="3158923"/>
            <a:ext cx="126468" cy="126468"/>
            <a:chOff x="-1077508" y="3268230"/>
            <a:chExt cx="518610" cy="518610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7D6C4611-BED9-4F9D-B7BD-D5E6B9335B99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FE31BA36-5272-4C5B-996A-B996D2E39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A15AB34C-37D0-4D90-9A72-34837A9471BF}"/>
              </a:ext>
            </a:extLst>
          </p:cNvPr>
          <p:cNvGrpSpPr/>
          <p:nvPr/>
        </p:nvGrpSpPr>
        <p:grpSpPr>
          <a:xfrm>
            <a:off x="1501938" y="5142669"/>
            <a:ext cx="115411" cy="115411"/>
            <a:chOff x="-1077508" y="3268230"/>
            <a:chExt cx="518610" cy="518610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4FBC2597-7D00-4E39-A6BD-44D79EE0023D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7546F76D-2218-49E4-9CEC-9CCDD90BC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94C1FD34-E9E3-4161-A027-D41F0FC46333}"/>
              </a:ext>
            </a:extLst>
          </p:cNvPr>
          <p:cNvGrpSpPr/>
          <p:nvPr/>
        </p:nvGrpSpPr>
        <p:grpSpPr>
          <a:xfrm rot="19890993">
            <a:off x="6211506" y="5954500"/>
            <a:ext cx="115411" cy="115411"/>
            <a:chOff x="-1077508" y="3268230"/>
            <a:chExt cx="518610" cy="518610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BAE7531-A13B-4271-AA14-561A5F3AED6E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00B11CED-3A04-4801-920E-1BBD29E70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F5C2BB2A-36D2-472E-8597-9BC148FC40A6}"/>
              </a:ext>
            </a:extLst>
          </p:cNvPr>
          <p:cNvGrpSpPr/>
          <p:nvPr/>
        </p:nvGrpSpPr>
        <p:grpSpPr>
          <a:xfrm rot="4964667">
            <a:off x="5099084" y="-255853"/>
            <a:ext cx="467200" cy="467200"/>
            <a:chOff x="-1077508" y="3268230"/>
            <a:chExt cx="518610" cy="518610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A9AFC5CF-5ABA-42E8-BEF0-7D8E6438CCCC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393380EF-346E-4F5D-B50C-12750CB96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A838A78-04BB-48D0-9476-0E0873C6C9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013" y="3436964"/>
            <a:ext cx="4290049" cy="207105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03058EA-FF23-4E7B-9181-1F277709478B}"/>
              </a:ext>
            </a:extLst>
          </p:cNvPr>
          <p:cNvGrpSpPr/>
          <p:nvPr/>
        </p:nvGrpSpPr>
        <p:grpSpPr>
          <a:xfrm rot="533908">
            <a:off x="2642087" y="2419863"/>
            <a:ext cx="420327" cy="420327"/>
            <a:chOff x="-1077508" y="3268230"/>
            <a:chExt cx="518610" cy="51861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FC25CD5-022C-4C8A-B9D7-0CCE13C8C386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4B997DA-A340-442E-83E6-5E10C33FC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C73B935-746E-489F-BD36-FF25F7BCF2B9}"/>
              </a:ext>
            </a:extLst>
          </p:cNvPr>
          <p:cNvGrpSpPr/>
          <p:nvPr/>
        </p:nvGrpSpPr>
        <p:grpSpPr>
          <a:xfrm rot="4964667">
            <a:off x="5745300" y="1650395"/>
            <a:ext cx="475306" cy="475306"/>
            <a:chOff x="-1077508" y="3268230"/>
            <a:chExt cx="518610" cy="51861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049405F-5D13-45B8-BC8B-98DF9C0158E7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CDDDE92-ABB9-4FC1-9E15-B1462D305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82C32C8-EC4A-4CE4-B38B-54E859A2E549}"/>
              </a:ext>
            </a:extLst>
          </p:cNvPr>
          <p:cNvSpPr txBox="1"/>
          <p:nvPr/>
        </p:nvSpPr>
        <p:spPr>
          <a:xfrm>
            <a:off x="9311467" y="5430576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 + it 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28782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선 연결선 22">
            <a:extLst>
              <a:ext uri="{FF2B5EF4-FFF2-40B4-BE49-F238E27FC236}">
                <a16:creationId xmlns:a16="http://schemas.microsoft.com/office/drawing/2014/main" id="{03D9D8D8-897D-4E8E-B8C2-22C8BF6968E6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직사각형 23">
            <a:extLst>
              <a:ext uri="{FF2B5EF4-FFF2-40B4-BE49-F238E27FC236}">
                <a16:creationId xmlns:a16="http://schemas.microsoft.com/office/drawing/2014/main" id="{F91150A8-A7A2-4CB1-AFD8-AB16ABF745BE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DFC813C5-B857-4F62-9E9E-BF9D3B3F9F10}"/>
              </a:ext>
            </a:extLst>
          </p:cNvPr>
          <p:cNvSpPr txBox="1"/>
          <p:nvPr/>
        </p:nvSpPr>
        <p:spPr>
          <a:xfrm>
            <a:off x="535857" y="323244"/>
            <a:ext cx="167863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6D305C9A-4B04-403F-A178-CD40236AA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08" y="6492875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5" name="직사각형 23">
            <a:extLst>
              <a:ext uri="{FF2B5EF4-FFF2-40B4-BE49-F238E27FC236}">
                <a16:creationId xmlns:a16="http://schemas.microsoft.com/office/drawing/2014/main" id="{7530CB5F-6AAB-4ADA-AB86-5C9A9702F033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" name="TextBox 24">
            <a:extLst>
              <a:ext uri="{FF2B5EF4-FFF2-40B4-BE49-F238E27FC236}">
                <a16:creationId xmlns:a16="http://schemas.microsoft.com/office/drawing/2014/main" id="{84EF929A-F996-4C75-BA36-4EEDB4B6BAFC}"/>
              </a:ext>
            </a:extLst>
          </p:cNvPr>
          <p:cNvSpPr txBox="1"/>
          <p:nvPr/>
        </p:nvSpPr>
        <p:spPr>
          <a:xfrm>
            <a:off x="535857" y="323244"/>
            <a:ext cx="167863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FC24B1-BCBB-48E9-BAF2-A0ADF833340F}"/>
              </a:ext>
            </a:extLst>
          </p:cNvPr>
          <p:cNvSpPr txBox="1"/>
          <p:nvPr/>
        </p:nvSpPr>
        <p:spPr>
          <a:xfrm>
            <a:off x="1154176" y="285864"/>
            <a:ext cx="17075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rgbClr val="F9C041"/>
                </a:solidFill>
              </a:rPr>
              <a:t>계획생성 기능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C5EA61-48BD-437F-8245-578EA6E67C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772" y="1514703"/>
            <a:ext cx="3059560" cy="4700267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19E670B-EF02-4EF0-8DE6-2B9522E0BFD1}"/>
              </a:ext>
            </a:extLst>
          </p:cNvPr>
          <p:cNvSpPr/>
          <p:nvPr/>
        </p:nvSpPr>
        <p:spPr>
          <a:xfrm>
            <a:off x="1948188" y="3744428"/>
            <a:ext cx="1149796" cy="939796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731ECDB-5B81-4BC9-99FA-48C5FD4C4EA2}"/>
              </a:ext>
            </a:extLst>
          </p:cNvPr>
          <p:cNvCxnSpPr>
            <a:cxnSpLocks/>
          </p:cNvCxnSpPr>
          <p:nvPr/>
        </p:nvCxnSpPr>
        <p:spPr>
          <a:xfrm flipV="1">
            <a:off x="3108076" y="2336800"/>
            <a:ext cx="2510404" cy="15123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26E04DA-3ACB-40D1-BE54-BE3B90652982}"/>
              </a:ext>
            </a:extLst>
          </p:cNvPr>
          <p:cNvCxnSpPr>
            <a:cxnSpLocks/>
          </p:cNvCxnSpPr>
          <p:nvPr/>
        </p:nvCxnSpPr>
        <p:spPr>
          <a:xfrm>
            <a:off x="3108076" y="4256049"/>
            <a:ext cx="25612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0A0DE6FC-FADB-48E7-B2E1-64272E7A85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392" y="1962474"/>
            <a:ext cx="1100868" cy="106874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15BB4A6-25E3-443B-B069-63A8F25689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286" y="4540529"/>
            <a:ext cx="1090471" cy="99315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4E7C0F7-E360-435A-BD7D-19FF827967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639" y="4548151"/>
            <a:ext cx="1090471" cy="99315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7DF2C5D-5E74-4B9D-B393-BCED3BC558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993" y="4547641"/>
            <a:ext cx="1090471" cy="99315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41336D4-05FA-4C03-832B-56AFB52821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346" y="4540529"/>
            <a:ext cx="1090471" cy="99315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38BF5635-AD6D-4C14-A4D1-D4E7C865FF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994" y="1962474"/>
            <a:ext cx="1100868" cy="106874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F1A1F07-5730-42E2-BB1F-DCC43649C6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596" y="1955883"/>
            <a:ext cx="1100868" cy="106874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D2A5AB98-32F8-4A59-BAF3-98494487FD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527" y="1962474"/>
            <a:ext cx="1100868" cy="106874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C8BFC7C-5BF0-4FA4-AE79-25AE39D662E9}"/>
              </a:ext>
            </a:extLst>
          </p:cNvPr>
          <p:cNvSpPr txBox="1"/>
          <p:nvPr/>
        </p:nvSpPr>
        <p:spPr>
          <a:xfrm>
            <a:off x="5976856" y="1438611"/>
            <a:ext cx="269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기간별 계획 작성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27F711C-92F1-4B3D-BE47-716B3CB5BF68}"/>
              </a:ext>
            </a:extLst>
          </p:cNvPr>
          <p:cNvSpPr txBox="1"/>
          <p:nvPr/>
        </p:nvSpPr>
        <p:spPr>
          <a:xfrm>
            <a:off x="5976856" y="3989020"/>
            <a:ext cx="269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요일 별 계획 작성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8D98C69-8388-4871-91E7-DAC3B5615EED}"/>
              </a:ext>
            </a:extLst>
          </p:cNvPr>
          <p:cNvSpPr txBox="1"/>
          <p:nvPr/>
        </p:nvSpPr>
        <p:spPr>
          <a:xfrm>
            <a:off x="5854594" y="3163928"/>
            <a:ext cx="1446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2020/12/</a:t>
            </a:r>
            <a:r>
              <a:rPr lang="en-US" altLang="ko-KR" sz="1200" dirty="0">
                <a:highlight>
                  <a:srgbClr val="F9C041"/>
                </a:highlight>
              </a:rPr>
              <a:t>01</a:t>
            </a:r>
            <a:endParaRPr lang="ko-KR" altLang="en-US" sz="1200" dirty="0">
              <a:highlight>
                <a:srgbClr val="F9C041"/>
              </a:highlight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AC09836-A9BB-4662-9DC1-2B73C1CD8751}"/>
              </a:ext>
            </a:extLst>
          </p:cNvPr>
          <p:cNvSpPr txBox="1"/>
          <p:nvPr/>
        </p:nvSpPr>
        <p:spPr>
          <a:xfrm>
            <a:off x="7202845" y="3174538"/>
            <a:ext cx="1446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2020/12/</a:t>
            </a:r>
            <a:r>
              <a:rPr lang="en-US" altLang="ko-KR" sz="1200" dirty="0">
                <a:highlight>
                  <a:srgbClr val="F9C041"/>
                </a:highlight>
              </a:rPr>
              <a:t>03</a:t>
            </a:r>
            <a:endParaRPr lang="ko-KR" altLang="en-US" sz="1200" dirty="0">
              <a:highlight>
                <a:srgbClr val="F9C041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60FD4F5-71A5-4477-B6E7-97459CA330F8}"/>
              </a:ext>
            </a:extLst>
          </p:cNvPr>
          <p:cNvSpPr txBox="1"/>
          <p:nvPr/>
        </p:nvSpPr>
        <p:spPr>
          <a:xfrm>
            <a:off x="8579798" y="3174538"/>
            <a:ext cx="1446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2020/12/</a:t>
            </a:r>
            <a:r>
              <a:rPr lang="en-US" altLang="ko-KR" sz="1200" dirty="0">
                <a:highlight>
                  <a:srgbClr val="F9C041"/>
                </a:highlight>
              </a:rPr>
              <a:t>05</a:t>
            </a:r>
            <a:endParaRPr lang="ko-KR" altLang="en-US" sz="1200" dirty="0">
              <a:highlight>
                <a:srgbClr val="F9C041"/>
              </a:highlight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AB5A180-BA1D-4DE3-975C-221B0445DD13}"/>
              </a:ext>
            </a:extLst>
          </p:cNvPr>
          <p:cNvSpPr txBox="1"/>
          <p:nvPr/>
        </p:nvSpPr>
        <p:spPr>
          <a:xfrm>
            <a:off x="9928049" y="3174538"/>
            <a:ext cx="1446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2020/12/</a:t>
            </a:r>
            <a:r>
              <a:rPr lang="en-US" altLang="ko-KR" sz="1200" dirty="0">
                <a:highlight>
                  <a:srgbClr val="F9C041"/>
                </a:highlight>
              </a:rPr>
              <a:t>06</a:t>
            </a:r>
            <a:endParaRPr lang="ko-KR" altLang="en-US" sz="1200" dirty="0">
              <a:highlight>
                <a:srgbClr val="F9C041"/>
              </a:highlight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24E40E2-7DA9-4071-9756-6035C1A76971}"/>
              </a:ext>
            </a:extLst>
          </p:cNvPr>
          <p:cNvSpPr txBox="1"/>
          <p:nvPr/>
        </p:nvSpPr>
        <p:spPr>
          <a:xfrm>
            <a:off x="5854594" y="5715864"/>
            <a:ext cx="1446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2020/12/01</a:t>
            </a:r>
            <a:endParaRPr lang="ko-KR" alt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A247A2C-5CE3-4F87-A65D-17CF885EF81D}"/>
              </a:ext>
            </a:extLst>
          </p:cNvPr>
          <p:cNvSpPr txBox="1"/>
          <p:nvPr/>
        </p:nvSpPr>
        <p:spPr>
          <a:xfrm>
            <a:off x="7202845" y="5726474"/>
            <a:ext cx="1446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2020/12/08</a:t>
            </a:r>
            <a:endParaRPr lang="ko-KR" altLang="en-US" sz="12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B914CE-F28E-40CA-96A8-3AA57E450C66}"/>
              </a:ext>
            </a:extLst>
          </p:cNvPr>
          <p:cNvSpPr txBox="1"/>
          <p:nvPr/>
        </p:nvSpPr>
        <p:spPr>
          <a:xfrm>
            <a:off x="8579798" y="5726474"/>
            <a:ext cx="1446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2020/12/15</a:t>
            </a:r>
            <a:endParaRPr lang="ko-KR" altLang="en-US" sz="12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FB80FF-B323-46D1-8CF4-EB02EF4414DF}"/>
              </a:ext>
            </a:extLst>
          </p:cNvPr>
          <p:cNvSpPr txBox="1"/>
          <p:nvPr/>
        </p:nvSpPr>
        <p:spPr>
          <a:xfrm>
            <a:off x="9928049" y="5726474"/>
            <a:ext cx="1446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2020/12/22</a:t>
            </a:r>
            <a:endParaRPr lang="ko-KR" altLang="en-US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095B7FD-9153-4030-B8C0-F9ADB60EAF29}"/>
              </a:ext>
            </a:extLst>
          </p:cNvPr>
          <p:cNvSpPr txBox="1"/>
          <p:nvPr/>
        </p:nvSpPr>
        <p:spPr>
          <a:xfrm>
            <a:off x="5870321" y="5918933"/>
            <a:ext cx="1446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(</a:t>
            </a:r>
            <a:r>
              <a:rPr lang="ko-KR" altLang="en-US" sz="1200" dirty="0"/>
              <a:t>화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E1868E4-6141-4722-8F41-C74DE981C670}"/>
              </a:ext>
            </a:extLst>
          </p:cNvPr>
          <p:cNvSpPr txBox="1"/>
          <p:nvPr/>
        </p:nvSpPr>
        <p:spPr>
          <a:xfrm>
            <a:off x="7225060" y="5913621"/>
            <a:ext cx="1446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(</a:t>
            </a:r>
            <a:r>
              <a:rPr lang="ko-KR" altLang="en-US" sz="1200" dirty="0"/>
              <a:t>화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7348DA5-46C2-4F51-903D-06C0416A9D37}"/>
              </a:ext>
            </a:extLst>
          </p:cNvPr>
          <p:cNvSpPr txBox="1"/>
          <p:nvPr/>
        </p:nvSpPr>
        <p:spPr>
          <a:xfrm>
            <a:off x="8595525" y="5923660"/>
            <a:ext cx="1446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(</a:t>
            </a:r>
            <a:r>
              <a:rPr lang="ko-KR" altLang="en-US" sz="1200" dirty="0"/>
              <a:t>화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079CBF4-FB35-42D4-9297-968A3B3114BB}"/>
              </a:ext>
            </a:extLst>
          </p:cNvPr>
          <p:cNvSpPr txBox="1"/>
          <p:nvPr/>
        </p:nvSpPr>
        <p:spPr>
          <a:xfrm>
            <a:off x="9977103" y="5937971"/>
            <a:ext cx="1446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(</a:t>
            </a:r>
            <a:r>
              <a:rPr lang="ko-KR" altLang="en-US" sz="1200" dirty="0"/>
              <a:t>화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86405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선 연결선 22">
            <a:extLst>
              <a:ext uri="{FF2B5EF4-FFF2-40B4-BE49-F238E27FC236}">
                <a16:creationId xmlns:a16="http://schemas.microsoft.com/office/drawing/2014/main" id="{03D9D8D8-897D-4E8E-B8C2-22C8BF6968E6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직사각형 23">
            <a:extLst>
              <a:ext uri="{FF2B5EF4-FFF2-40B4-BE49-F238E27FC236}">
                <a16:creationId xmlns:a16="http://schemas.microsoft.com/office/drawing/2014/main" id="{F91150A8-A7A2-4CB1-AFD8-AB16ABF745BE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DFC813C5-B857-4F62-9E9E-BF9D3B3F9F10}"/>
              </a:ext>
            </a:extLst>
          </p:cNvPr>
          <p:cNvSpPr txBox="1"/>
          <p:nvPr/>
        </p:nvSpPr>
        <p:spPr>
          <a:xfrm>
            <a:off x="535857" y="323244"/>
            <a:ext cx="167863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6D305C9A-4B04-403F-A178-CD40236AA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08" y="6492875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5" name="직사각형 23">
            <a:extLst>
              <a:ext uri="{FF2B5EF4-FFF2-40B4-BE49-F238E27FC236}">
                <a16:creationId xmlns:a16="http://schemas.microsoft.com/office/drawing/2014/main" id="{7530CB5F-6AAB-4ADA-AB86-5C9A9702F033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" name="TextBox 24">
            <a:extLst>
              <a:ext uri="{FF2B5EF4-FFF2-40B4-BE49-F238E27FC236}">
                <a16:creationId xmlns:a16="http://schemas.microsoft.com/office/drawing/2014/main" id="{84EF929A-F996-4C75-BA36-4EEDB4B6BAFC}"/>
              </a:ext>
            </a:extLst>
          </p:cNvPr>
          <p:cNvSpPr txBox="1"/>
          <p:nvPr/>
        </p:nvSpPr>
        <p:spPr>
          <a:xfrm>
            <a:off x="535857" y="323244"/>
            <a:ext cx="167863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FC24B1-BCBB-48E9-BAF2-A0ADF833340F}"/>
              </a:ext>
            </a:extLst>
          </p:cNvPr>
          <p:cNvSpPr txBox="1"/>
          <p:nvPr/>
        </p:nvSpPr>
        <p:spPr>
          <a:xfrm>
            <a:off x="1154176" y="285864"/>
            <a:ext cx="14654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err="1">
                <a:solidFill>
                  <a:srgbClr val="F9C041"/>
                </a:solidFill>
              </a:rPr>
              <a:t>팔로우</a:t>
            </a:r>
            <a:r>
              <a:rPr lang="ko-KR" altLang="en-US" sz="2200" b="1" dirty="0">
                <a:solidFill>
                  <a:srgbClr val="F9C041"/>
                </a:solidFill>
              </a:rPr>
              <a:t> 기능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9332B3D-9A8D-4785-860A-9EECA1CE60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766" y="1118097"/>
            <a:ext cx="3889245" cy="2621238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1A59D8BD-7DED-468C-83C4-864E969502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377" y="1072172"/>
            <a:ext cx="3862469" cy="2626894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5D019B0-BB1B-4CCC-AE86-1EC8CEBD2106}"/>
              </a:ext>
            </a:extLst>
          </p:cNvPr>
          <p:cNvSpPr/>
          <p:nvPr/>
        </p:nvSpPr>
        <p:spPr>
          <a:xfrm>
            <a:off x="8054425" y="2559712"/>
            <a:ext cx="2079195" cy="1065643"/>
          </a:xfrm>
          <a:prstGeom prst="roundRect">
            <a:avLst/>
          </a:pr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D7A5B057-7261-4734-AE94-F519B53425AE}"/>
              </a:ext>
            </a:extLst>
          </p:cNvPr>
          <p:cNvSpPr/>
          <p:nvPr/>
        </p:nvSpPr>
        <p:spPr>
          <a:xfrm>
            <a:off x="2058380" y="2514639"/>
            <a:ext cx="2137741" cy="1070956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2CBE1D-C0D9-4BC6-91D6-DC4FD620C64C}"/>
              </a:ext>
            </a:extLst>
          </p:cNvPr>
          <p:cNvSpPr/>
          <p:nvPr/>
        </p:nvSpPr>
        <p:spPr>
          <a:xfrm>
            <a:off x="1408641" y="4041784"/>
            <a:ext cx="3892381" cy="21505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BB71DD-BC8B-4B37-AD13-2AC282CDF394}"/>
              </a:ext>
            </a:extLst>
          </p:cNvPr>
          <p:cNvSpPr txBox="1"/>
          <p:nvPr/>
        </p:nvSpPr>
        <p:spPr>
          <a:xfrm>
            <a:off x="1458377" y="4149866"/>
            <a:ext cx="1304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메인화면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20647C-50C8-42ED-92C7-28DC2069EF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853" y="4587677"/>
            <a:ext cx="1725817" cy="89167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5961763-6177-48F2-991D-3268BF7228F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633" y="4590868"/>
            <a:ext cx="1725817" cy="8887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96CB1A0-978C-4822-BCE1-B7554AFC7AE8}"/>
              </a:ext>
            </a:extLst>
          </p:cNvPr>
          <p:cNvSpPr txBox="1"/>
          <p:nvPr/>
        </p:nvSpPr>
        <p:spPr>
          <a:xfrm>
            <a:off x="1540467" y="5673786"/>
            <a:ext cx="3544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/>
              <a:t>수험생</a:t>
            </a:r>
            <a:r>
              <a:rPr lang="ko-KR" altLang="en-US" sz="2000" dirty="0" err="1">
                <a:solidFill>
                  <a:schemeClr val="accent1"/>
                </a:solidFill>
              </a:rPr>
              <a:t>조혜윤</a:t>
            </a:r>
            <a:r>
              <a:rPr lang="ko-KR" altLang="en-US" sz="2000" dirty="0" err="1"/>
              <a:t>의</a:t>
            </a:r>
            <a:r>
              <a:rPr lang="ko-KR" altLang="en-US" sz="2000" dirty="0"/>
              <a:t> 계획 조회가능</a:t>
            </a:r>
            <a:r>
              <a:rPr lang="en-US" altLang="ko-KR" sz="2000" dirty="0"/>
              <a:t>!!</a:t>
            </a:r>
            <a:endParaRPr lang="ko-KR" altLang="en-US" sz="20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6A436C2-0DDF-4F1F-97AA-4C7F2606CF9F}"/>
              </a:ext>
            </a:extLst>
          </p:cNvPr>
          <p:cNvSpPr/>
          <p:nvPr/>
        </p:nvSpPr>
        <p:spPr>
          <a:xfrm>
            <a:off x="7381806" y="4024118"/>
            <a:ext cx="3892381" cy="21505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7B48BF-9886-495A-92FC-7B3E58DA2AAF}"/>
              </a:ext>
            </a:extLst>
          </p:cNvPr>
          <p:cNvSpPr txBox="1"/>
          <p:nvPr/>
        </p:nvSpPr>
        <p:spPr>
          <a:xfrm>
            <a:off x="7431542" y="4132200"/>
            <a:ext cx="1304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메인화면</a:t>
            </a:r>
            <a:endParaRPr lang="ko-KR" altLang="en-US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E1A12BED-7970-4CF3-A75F-3D13E2A569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225" y="4573829"/>
            <a:ext cx="1725817" cy="89167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3199105D-B527-49C0-982D-B0800FB3DD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107" y="4570011"/>
            <a:ext cx="1725817" cy="8887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E54F7EEC-28A9-4EFE-A14A-FF4C2D3F86A1}"/>
              </a:ext>
            </a:extLst>
          </p:cNvPr>
          <p:cNvSpPr txBox="1"/>
          <p:nvPr/>
        </p:nvSpPr>
        <p:spPr>
          <a:xfrm>
            <a:off x="7513632" y="5656120"/>
            <a:ext cx="3544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/>
              <a:t>수험생</a:t>
            </a:r>
            <a:r>
              <a:rPr lang="ko-KR" altLang="en-US" sz="20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정승훈</a:t>
            </a:r>
            <a:r>
              <a:rPr lang="ko-KR" altLang="en-US" sz="2000" dirty="0" err="1"/>
              <a:t>의</a:t>
            </a:r>
            <a:r>
              <a:rPr lang="ko-KR" altLang="en-US" sz="2000" dirty="0"/>
              <a:t> 계획 조회가능</a:t>
            </a:r>
            <a:r>
              <a:rPr lang="en-US" altLang="ko-KR" sz="2000" dirty="0"/>
              <a:t>!!</a:t>
            </a:r>
            <a:endParaRPr lang="ko-KR" altLang="en-US" sz="2000" dirty="0"/>
          </a:p>
        </p:txBody>
      </p:sp>
      <p:sp>
        <p:nvSpPr>
          <p:cNvPr id="13" name="화살표: 왼쪽/오른쪽 12">
            <a:extLst>
              <a:ext uri="{FF2B5EF4-FFF2-40B4-BE49-F238E27FC236}">
                <a16:creationId xmlns:a16="http://schemas.microsoft.com/office/drawing/2014/main" id="{16C9EE92-769C-44C9-BD01-A4F21FF31EF0}"/>
              </a:ext>
            </a:extLst>
          </p:cNvPr>
          <p:cNvSpPr/>
          <p:nvPr/>
        </p:nvSpPr>
        <p:spPr>
          <a:xfrm>
            <a:off x="5581087" y="3364653"/>
            <a:ext cx="1533525" cy="361950"/>
          </a:xfrm>
          <a:prstGeom prst="leftRightArrow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07317BED-DAB5-4DB5-80BD-A0EADE05E40B}"/>
              </a:ext>
            </a:extLst>
          </p:cNvPr>
          <p:cNvSpPr/>
          <p:nvPr/>
        </p:nvSpPr>
        <p:spPr>
          <a:xfrm>
            <a:off x="3174524" y="3711601"/>
            <a:ext cx="390525" cy="62503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화살표: 아래쪽 47">
            <a:extLst>
              <a:ext uri="{FF2B5EF4-FFF2-40B4-BE49-F238E27FC236}">
                <a16:creationId xmlns:a16="http://schemas.microsoft.com/office/drawing/2014/main" id="{C8D7FE43-D5A4-48B4-8C36-867492846BC2}"/>
              </a:ext>
            </a:extLst>
          </p:cNvPr>
          <p:cNvSpPr/>
          <p:nvPr/>
        </p:nvSpPr>
        <p:spPr>
          <a:xfrm>
            <a:off x="9224962" y="3726018"/>
            <a:ext cx="390525" cy="62503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E30E97-EB4D-450B-8DC4-3512212B4314}"/>
              </a:ext>
            </a:extLst>
          </p:cNvPr>
          <p:cNvSpPr txBox="1"/>
          <p:nvPr/>
        </p:nvSpPr>
        <p:spPr>
          <a:xfrm>
            <a:off x="5673766" y="2995321"/>
            <a:ext cx="1320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팔로우</a:t>
            </a:r>
            <a:r>
              <a:rPr lang="ko-KR" altLang="en-US" dirty="0"/>
              <a:t> 관계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4DDACADC-0874-4A41-B2AA-607EE75FFE5E}"/>
              </a:ext>
            </a:extLst>
          </p:cNvPr>
          <p:cNvSpPr/>
          <p:nvPr/>
        </p:nvSpPr>
        <p:spPr>
          <a:xfrm>
            <a:off x="1582852" y="4576785"/>
            <a:ext cx="1702479" cy="888716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52928F56-1045-451E-BD8F-E9DFC17412DC}"/>
              </a:ext>
            </a:extLst>
          </p:cNvPr>
          <p:cNvSpPr/>
          <p:nvPr/>
        </p:nvSpPr>
        <p:spPr>
          <a:xfrm>
            <a:off x="9418083" y="4548444"/>
            <a:ext cx="1702479" cy="888716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F06E08F7-D8A5-4F6A-AA11-63ECE6D764D7}"/>
              </a:ext>
            </a:extLst>
          </p:cNvPr>
          <p:cNvSpPr/>
          <p:nvPr/>
        </p:nvSpPr>
        <p:spPr>
          <a:xfrm>
            <a:off x="7513633" y="4592812"/>
            <a:ext cx="1776306" cy="872689"/>
          </a:xfrm>
          <a:prstGeom prst="roundRect">
            <a:avLst/>
          </a:pr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2FCFED4D-25CA-4427-A3CB-25A9C05E270C}"/>
              </a:ext>
            </a:extLst>
          </p:cNvPr>
          <p:cNvSpPr/>
          <p:nvPr/>
        </p:nvSpPr>
        <p:spPr>
          <a:xfrm>
            <a:off x="3436055" y="4584798"/>
            <a:ext cx="1776306" cy="872689"/>
          </a:xfrm>
          <a:prstGeom prst="roundRect">
            <a:avLst/>
          </a:pr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805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468950" y="6506450"/>
            <a:ext cx="2345468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80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90138" y="323244"/>
            <a:ext cx="259302" cy="570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3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9427922" y="6162727"/>
            <a:ext cx="2447043" cy="5604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303090" y="6357225"/>
            <a:ext cx="2743200" cy="365125"/>
          </a:xfrm>
        </p:spPr>
        <p:txBody>
          <a:bodyPr/>
          <a:lstStyle/>
          <a:p>
            <a:pPr lvl="0">
              <a:defRPr/>
            </a:pPr>
            <a:fld id="{9789EC6C-4145-4527-B052-BF633A9807EA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  <p:sp>
        <p:nvSpPr>
          <p:cNvPr id="123" name="직사각형 23">
            <a:extLst>
              <a:ext uri="{FF2B5EF4-FFF2-40B4-BE49-F238E27FC236}">
                <a16:creationId xmlns:a16="http://schemas.microsoft.com/office/drawing/2014/main" id="{500CA352-FEDE-4963-9148-3B2AD0C0E6AB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4" name="TextBox 24">
            <a:extLst>
              <a:ext uri="{FF2B5EF4-FFF2-40B4-BE49-F238E27FC236}">
                <a16:creationId xmlns:a16="http://schemas.microsoft.com/office/drawing/2014/main" id="{033BA9C8-4469-4EEF-B92C-2B7D58B222C0}"/>
              </a:ext>
            </a:extLst>
          </p:cNvPr>
          <p:cNvSpPr txBox="1"/>
          <p:nvPr/>
        </p:nvSpPr>
        <p:spPr>
          <a:xfrm>
            <a:off x="535857" y="323244"/>
            <a:ext cx="167863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F34C54E-2076-43CC-9C9A-408F658968BB}"/>
              </a:ext>
            </a:extLst>
          </p:cNvPr>
          <p:cNvSpPr txBox="1"/>
          <p:nvPr/>
        </p:nvSpPr>
        <p:spPr>
          <a:xfrm>
            <a:off x="1154176" y="285864"/>
            <a:ext cx="24577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rgbClr val="F9C041"/>
                </a:solidFill>
              </a:rPr>
              <a:t>점수 및 보상 기능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6060958-8013-4DCF-B80D-E7EFD284AC6B}"/>
              </a:ext>
            </a:extLst>
          </p:cNvPr>
          <p:cNvSpPr txBox="1"/>
          <p:nvPr/>
        </p:nvSpPr>
        <p:spPr>
          <a:xfrm>
            <a:off x="1154176" y="661752"/>
            <a:ext cx="4686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좋아요와</a:t>
            </a:r>
            <a:r>
              <a:rPr lang="ko-KR" altLang="en-US" sz="1400" dirty="0"/>
              <a:t> 완료 여부에 따라 점수를 매겨 </a:t>
            </a:r>
            <a:r>
              <a:rPr lang="en-US" altLang="ko-KR" sz="1400" dirty="0"/>
              <a:t>Level </a:t>
            </a:r>
            <a:r>
              <a:rPr lang="ko-KR" altLang="en-US" sz="1400" dirty="0"/>
              <a:t>배지 부여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B9B1AC0E-5417-4FDD-81C6-F6BA0DEEE2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3" r="6079" b="2781"/>
          <a:stretch>
            <a:fillRect/>
          </a:stretch>
        </p:blipFill>
        <p:spPr>
          <a:xfrm>
            <a:off x="1568915" y="2447318"/>
            <a:ext cx="5155735" cy="3135228"/>
          </a:xfrm>
          <a:custGeom>
            <a:avLst/>
            <a:gdLst>
              <a:gd name="connsiteX0" fmla="*/ 0 w 4933950"/>
              <a:gd name="connsiteY0" fmla="*/ 0 h 3000360"/>
              <a:gd name="connsiteX1" fmla="*/ 4933950 w 4933950"/>
              <a:gd name="connsiteY1" fmla="*/ 0 h 3000360"/>
              <a:gd name="connsiteX2" fmla="*/ 4933950 w 4933950"/>
              <a:gd name="connsiteY2" fmla="*/ 3000360 h 3000360"/>
              <a:gd name="connsiteX3" fmla="*/ 0 w 4933950"/>
              <a:gd name="connsiteY3" fmla="*/ 3000360 h 300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3950" h="3000360">
                <a:moveTo>
                  <a:pt x="0" y="0"/>
                </a:moveTo>
                <a:lnTo>
                  <a:pt x="4933950" y="0"/>
                </a:lnTo>
                <a:lnTo>
                  <a:pt x="4933950" y="3000360"/>
                </a:lnTo>
                <a:lnTo>
                  <a:pt x="0" y="3000360"/>
                </a:lnTo>
                <a:close/>
              </a:path>
            </a:pathLst>
          </a:cu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0281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468950" y="6506450"/>
            <a:ext cx="2345468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80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90138" y="323244"/>
            <a:ext cx="259302" cy="570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3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9427922" y="6162727"/>
            <a:ext cx="2447043" cy="5604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303090" y="6357225"/>
            <a:ext cx="2743200" cy="365125"/>
          </a:xfrm>
        </p:spPr>
        <p:txBody>
          <a:bodyPr/>
          <a:lstStyle/>
          <a:p>
            <a:pPr lvl="0">
              <a:defRPr/>
            </a:pPr>
            <a:fld id="{9789EC6C-4145-4527-B052-BF633A9807EA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  <p:pic>
        <p:nvPicPr>
          <p:cNvPr id="108" name="그림 107" descr="방이(가) 표시된 사진&#10;&#10;자동 생성된 설명">
            <a:extLst>
              <a:ext uri="{FF2B5EF4-FFF2-40B4-BE49-F238E27FC236}">
                <a16:creationId xmlns:a16="http://schemas.microsoft.com/office/drawing/2014/main" id="{83E09F97-13B2-4CE7-ACAC-4847417AB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260" y="1944472"/>
            <a:ext cx="2162267" cy="1791934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6F0E339B-4278-4485-8800-59E088B71062}"/>
              </a:ext>
            </a:extLst>
          </p:cNvPr>
          <p:cNvGrpSpPr/>
          <p:nvPr/>
        </p:nvGrpSpPr>
        <p:grpSpPr>
          <a:xfrm>
            <a:off x="1157290" y="1624236"/>
            <a:ext cx="1976255" cy="1661538"/>
            <a:chOff x="1199685" y="1129929"/>
            <a:chExt cx="1976255" cy="1661538"/>
          </a:xfrm>
        </p:grpSpPr>
        <p:pic>
          <p:nvPicPr>
            <p:cNvPr id="36" name="그림 5">
              <a:extLst>
                <a:ext uri="{FF2B5EF4-FFF2-40B4-BE49-F238E27FC236}">
                  <a16:creationId xmlns:a16="http://schemas.microsoft.com/office/drawing/2014/main" id="{14E59C21-5D1B-4180-BB5C-89CCF50CF8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36706" y="1129929"/>
              <a:ext cx="1048930" cy="1048929"/>
            </a:xfrm>
            <a:prstGeom prst="rect">
              <a:avLst/>
            </a:prstGeom>
          </p:spPr>
        </p:pic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662969F-492F-43F0-A9A1-087D280CE312}"/>
                </a:ext>
              </a:extLst>
            </p:cNvPr>
            <p:cNvGrpSpPr/>
            <p:nvPr/>
          </p:nvGrpSpPr>
          <p:grpSpPr>
            <a:xfrm>
              <a:off x="1199685" y="2330375"/>
              <a:ext cx="1976255" cy="461092"/>
              <a:chOff x="1199685" y="2330375"/>
              <a:chExt cx="1976255" cy="461092"/>
            </a:xfrm>
          </p:grpSpPr>
          <p:sp>
            <p:nvSpPr>
              <p:cNvPr id="37" name="TextBox 3">
                <a:extLst>
                  <a:ext uri="{FF2B5EF4-FFF2-40B4-BE49-F238E27FC236}">
                    <a16:creationId xmlns:a16="http://schemas.microsoft.com/office/drawing/2014/main" id="{43CF233E-E08E-4E6E-8E28-9FAE4F74E8F5}"/>
                  </a:ext>
                </a:extLst>
              </p:cNvPr>
              <p:cNvSpPr txBox="1"/>
              <p:nvPr/>
            </p:nvSpPr>
            <p:spPr>
              <a:xfrm>
                <a:off x="1498327" y="2330375"/>
                <a:ext cx="1677613" cy="461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 b="1" dirty="0">
                    <a:solidFill>
                      <a:schemeClr val="accent2"/>
                    </a:solidFill>
                  </a:rPr>
                  <a:t>좋아요</a:t>
                </a:r>
                <a:endParaRPr lang="en-US" altLang="ko-KR" b="1" dirty="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E078D5C4-DE2A-471E-BEDC-A6E50B4427B3}"/>
                  </a:ext>
                </a:extLst>
              </p:cNvPr>
              <p:cNvGrpSpPr/>
              <p:nvPr/>
            </p:nvGrpSpPr>
            <p:grpSpPr>
              <a:xfrm>
                <a:off x="1199685" y="2338094"/>
                <a:ext cx="327428" cy="327428"/>
                <a:chOff x="6923305" y="2898887"/>
                <a:chExt cx="539740" cy="539740"/>
              </a:xfrm>
            </p:grpSpPr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4EC65595-FBD3-4444-B22A-4FB71590FBDF}"/>
                    </a:ext>
                  </a:extLst>
                </p:cNvPr>
                <p:cNvSpPr/>
                <p:nvPr/>
              </p:nvSpPr>
              <p:spPr>
                <a:xfrm>
                  <a:off x="6923305" y="2898887"/>
                  <a:ext cx="539740" cy="539740"/>
                </a:xfrm>
                <a:prstGeom prst="ellipse">
                  <a:avLst/>
                </a:prstGeom>
                <a:solidFill>
                  <a:srgbClr val="FFC000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8" name="그림 57">
                  <a:extLst>
                    <a:ext uri="{FF2B5EF4-FFF2-40B4-BE49-F238E27FC236}">
                      <a16:creationId xmlns:a16="http://schemas.microsoft.com/office/drawing/2014/main" id="{49ACE0D7-0A64-4F16-A8BC-9F78B3B9EF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84331" y="2924317"/>
                  <a:ext cx="423822" cy="423822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0" name="Purpose">
            <a:extLst>
              <a:ext uri="{FF2B5EF4-FFF2-40B4-BE49-F238E27FC236}">
                <a16:creationId xmlns:a16="http://schemas.microsoft.com/office/drawing/2014/main" id="{53773366-96EE-4B9C-BA90-67747AB6DBEE}"/>
              </a:ext>
            </a:extLst>
          </p:cNvPr>
          <p:cNvSpPr txBox="1"/>
          <p:nvPr/>
        </p:nvSpPr>
        <p:spPr>
          <a:xfrm>
            <a:off x="5758033" y="4609803"/>
            <a:ext cx="1677613" cy="771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en-US" sz="6000" dirty="0">
                <a:latin typeface="Consolas" panose="020B0609020204030204" pitchFamily="49" charset="0"/>
              </a:rPr>
              <a:t>Point</a:t>
            </a:r>
            <a:endParaRPr sz="6000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363AF92-29B2-4467-9DE3-5A67F34E1F73}"/>
              </a:ext>
            </a:extLst>
          </p:cNvPr>
          <p:cNvCxnSpPr>
            <a:cxnSpLocks/>
          </p:cNvCxnSpPr>
          <p:nvPr/>
        </p:nvCxnSpPr>
        <p:spPr>
          <a:xfrm>
            <a:off x="2546067" y="2148700"/>
            <a:ext cx="76060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566C699-7F61-48A3-9A0C-E6ADD57B2CF1}"/>
              </a:ext>
            </a:extLst>
          </p:cNvPr>
          <p:cNvGrpSpPr/>
          <p:nvPr/>
        </p:nvGrpSpPr>
        <p:grpSpPr>
          <a:xfrm>
            <a:off x="3501634" y="630261"/>
            <a:ext cx="6958631" cy="4878071"/>
            <a:chOff x="3072200" y="1110792"/>
            <a:chExt cx="4042791" cy="2834040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6374FBC6-1D1E-4182-A6C1-506F5B0866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084456" y="2269596"/>
              <a:ext cx="1014974" cy="1014973"/>
            </a:xfrm>
            <a:prstGeom prst="rect">
              <a:avLst/>
            </a:prstGeom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99BDED6-4CAC-46CF-96A9-6B1D1632A597}"/>
                </a:ext>
              </a:extLst>
            </p:cNvPr>
            <p:cNvSpPr/>
            <p:nvPr/>
          </p:nvSpPr>
          <p:spPr>
            <a:xfrm>
              <a:off x="6100018" y="3442655"/>
              <a:ext cx="1014973" cy="231063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ko-KR" altLang="en-US" dirty="0"/>
                <a:t>사용자</a:t>
              </a: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D427FBF0-976C-4BC8-9D08-666F27965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244850" y="1110792"/>
              <a:ext cx="744546" cy="744546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96A78DA0-BBDA-4F68-AB4D-DBDFD0673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072200" y="3579656"/>
              <a:ext cx="184502" cy="184502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ABA44DAB-DAD7-4896-BBD9-F63CA2364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2423" y="3446662"/>
              <a:ext cx="498170" cy="498170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17F33D09-03CA-47A2-BE6D-0CB51803D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072200" y="1932494"/>
              <a:ext cx="184502" cy="184502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513B95A1-C7E9-4C81-81DD-6DA1D2D46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2423" y="1799499"/>
              <a:ext cx="498170" cy="498170"/>
            </a:xfrm>
            <a:prstGeom prst="rect">
              <a:avLst/>
            </a:prstGeom>
          </p:spPr>
        </p:pic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370B224A-FF92-43B8-8364-804C990CB055}"/>
                </a:ext>
              </a:extLst>
            </p:cNvPr>
            <p:cNvCxnSpPr>
              <a:cxnSpLocks/>
            </p:cNvCxnSpPr>
            <p:nvPr/>
          </p:nvCxnSpPr>
          <p:spPr>
            <a:xfrm>
              <a:off x="3958083" y="2202436"/>
              <a:ext cx="457484" cy="32601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C8A4FBF4-1614-4292-BDFD-558F1E1CF7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5859" y="3198116"/>
              <a:ext cx="470263" cy="30450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34A1B559-3FD3-4EFD-B41C-67BD0DF94126}"/>
                </a:ext>
              </a:extLst>
            </p:cNvPr>
            <p:cNvCxnSpPr>
              <a:cxnSpLocks/>
            </p:cNvCxnSpPr>
            <p:nvPr/>
          </p:nvCxnSpPr>
          <p:spPr>
            <a:xfrm>
              <a:off x="5499148" y="2872411"/>
              <a:ext cx="49024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A33842-277E-4151-BF71-5646A978AB4F}"/>
              </a:ext>
            </a:extLst>
          </p:cNvPr>
          <p:cNvGrpSpPr/>
          <p:nvPr/>
        </p:nvGrpSpPr>
        <p:grpSpPr>
          <a:xfrm>
            <a:off x="958236" y="4459403"/>
            <a:ext cx="1984818" cy="1671785"/>
            <a:chOff x="1000631" y="3690776"/>
            <a:chExt cx="1984818" cy="1671785"/>
          </a:xfrm>
        </p:grpSpPr>
        <p:pic>
          <p:nvPicPr>
            <p:cNvPr id="59" name="그림 5">
              <a:extLst>
                <a:ext uri="{FF2B5EF4-FFF2-40B4-BE49-F238E27FC236}">
                  <a16:creationId xmlns:a16="http://schemas.microsoft.com/office/drawing/2014/main" id="{469D2199-D336-4684-9A9C-01D0C76D71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36706" y="3690776"/>
              <a:ext cx="1048930" cy="1048929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DDA29DF-6725-4347-ABC4-A0AB785491F5}"/>
                </a:ext>
              </a:extLst>
            </p:cNvPr>
            <p:cNvGrpSpPr/>
            <p:nvPr/>
          </p:nvGrpSpPr>
          <p:grpSpPr>
            <a:xfrm>
              <a:off x="1000631" y="4901469"/>
              <a:ext cx="1984818" cy="461092"/>
              <a:chOff x="837959" y="5155700"/>
              <a:chExt cx="1984818" cy="461092"/>
            </a:xfrm>
          </p:grpSpPr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A87B3F85-B96F-4E84-8701-E50C7DBF7064}"/>
                  </a:ext>
                </a:extLst>
              </p:cNvPr>
              <p:cNvSpPr/>
              <p:nvPr/>
            </p:nvSpPr>
            <p:spPr>
              <a:xfrm>
                <a:off x="837959" y="5155700"/>
                <a:ext cx="327428" cy="327428"/>
              </a:xfrm>
              <a:prstGeom prst="ellipse">
                <a:avLst/>
              </a:prstGeom>
              <a:solidFill>
                <a:srgbClr val="FFC00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TextBox 3">
                <a:extLst>
                  <a:ext uri="{FF2B5EF4-FFF2-40B4-BE49-F238E27FC236}">
                    <a16:creationId xmlns:a16="http://schemas.microsoft.com/office/drawing/2014/main" id="{8615470C-60AE-4E8B-A020-08682A51957E}"/>
                  </a:ext>
                </a:extLst>
              </p:cNvPr>
              <p:cNvSpPr txBox="1"/>
              <p:nvPr/>
            </p:nvSpPr>
            <p:spPr>
              <a:xfrm>
                <a:off x="1145164" y="5155700"/>
                <a:ext cx="1677613" cy="461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 b="1" dirty="0">
                    <a:solidFill>
                      <a:schemeClr val="accent2"/>
                    </a:solidFill>
                  </a:rPr>
                  <a:t>계획 완료</a:t>
                </a:r>
                <a:endParaRPr lang="en-US" altLang="ko-KR" b="1" dirty="0">
                  <a:solidFill>
                    <a:schemeClr val="accent2"/>
                  </a:solidFill>
                </a:endParaRPr>
              </a:p>
            </p:txBody>
          </p:sp>
          <p:pic>
            <p:nvPicPr>
              <p:cNvPr id="8" name="그래픽 7" descr="확인 표시">
                <a:extLst>
                  <a:ext uri="{FF2B5EF4-FFF2-40B4-BE49-F238E27FC236}">
                    <a16:creationId xmlns:a16="http://schemas.microsoft.com/office/drawing/2014/main" id="{7A64E709-6B88-405C-A4CB-757B59664C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07677" y="5225330"/>
                <a:ext cx="206998" cy="206998"/>
              </a:xfrm>
              <a:prstGeom prst="rect">
                <a:avLst/>
              </a:prstGeom>
            </p:spPr>
          </p:pic>
        </p:grpSp>
      </p:grp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E2FC4176-AC27-4F0F-8139-79EF8D4DC894}"/>
              </a:ext>
            </a:extLst>
          </p:cNvPr>
          <p:cNvCxnSpPr>
            <a:cxnSpLocks/>
          </p:cNvCxnSpPr>
          <p:nvPr/>
        </p:nvCxnSpPr>
        <p:spPr>
          <a:xfrm>
            <a:off x="2546067" y="5026386"/>
            <a:ext cx="76060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3A6E1115-01F3-42D6-8186-0559B7130C61}"/>
              </a:ext>
            </a:extLst>
          </p:cNvPr>
          <p:cNvGrpSpPr/>
          <p:nvPr/>
        </p:nvGrpSpPr>
        <p:grpSpPr>
          <a:xfrm>
            <a:off x="9991850" y="2211665"/>
            <a:ext cx="1241914" cy="1257549"/>
            <a:chOff x="10421083" y="1926334"/>
            <a:chExt cx="1241914" cy="1257549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8E34E229-E508-4689-B518-C606959D5510}"/>
                </a:ext>
              </a:extLst>
            </p:cNvPr>
            <p:cNvGrpSpPr/>
            <p:nvPr/>
          </p:nvGrpSpPr>
          <p:grpSpPr>
            <a:xfrm>
              <a:off x="10737858" y="2057413"/>
              <a:ext cx="851664" cy="872837"/>
              <a:chOff x="4888541" y="3406164"/>
              <a:chExt cx="735251" cy="744162"/>
            </a:xfrm>
          </p:grpSpPr>
          <p:pic>
            <p:nvPicPr>
              <p:cNvPr id="106" name="Picture 6" descr="프리미엄 벡터 | 행성 태양계 아이콘 스타일입니다. 태양, 수은, 화성, 지구, 우라늄, 해왕성, 화성, 명왕성, 금성 행성 컬렉션.  어린이 교육 일러스트">
                <a:extLst>
                  <a:ext uri="{FF2B5EF4-FFF2-40B4-BE49-F238E27FC236}">
                    <a16:creationId xmlns:a16="http://schemas.microsoft.com/office/drawing/2014/main" id="{99A3E101-3787-4019-AD2E-0A09C5B9DA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355" b="30198" l="2570" r="2313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39" t="4608" r="75670" b="72868"/>
              <a:stretch/>
            </p:blipFill>
            <p:spPr bwMode="auto">
              <a:xfrm>
                <a:off x="4888541" y="3406164"/>
                <a:ext cx="525207" cy="5586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C5F6A55-D413-49D2-9AEC-04CBB9047FA1}"/>
                  </a:ext>
                </a:extLst>
              </p:cNvPr>
              <p:cNvSpPr txBox="1"/>
              <p:nvPr/>
            </p:nvSpPr>
            <p:spPr>
              <a:xfrm>
                <a:off x="4924498" y="3835442"/>
                <a:ext cx="699294" cy="314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Sun</a:t>
                </a:r>
                <a:endParaRPr lang="ko-KR" altLang="en-US" dirty="0"/>
              </a:p>
            </p:txBody>
          </p:sp>
        </p:grpSp>
        <p:pic>
          <p:nvPicPr>
            <p:cNvPr id="105" name="Picture 6" descr="보안, 뱃지 무료 아이콘 의 Icon Works">
              <a:extLst>
                <a:ext uri="{FF2B5EF4-FFF2-40B4-BE49-F238E27FC236}">
                  <a16:creationId xmlns:a16="http://schemas.microsoft.com/office/drawing/2014/main" id="{EF681364-DA00-4FE9-B9EE-3357F2EB88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667" b="96000" l="9778" r="89778">
                          <a14:foregroundMark x1="24889" y1="13333" x2="34222" y2="11556"/>
                          <a14:foregroundMark x1="63111" y1="8000" x2="76444" y2="14667"/>
                          <a14:foregroundMark x1="50667" y1="2667" x2="55111" y2="4889"/>
                          <a14:foregroundMark x1="64889" y1="84889" x2="70667" y2="79111"/>
                          <a14:foregroundMark x1="11111" y1="30667" x2="13778" y2="40444"/>
                          <a14:foregroundMark x1="46667" y1="96000" x2="54667" y2="95111"/>
                          <a14:foregroundMark x1="10667" y1="20000" x2="11556" y2="28444"/>
                          <a14:foregroundMark x1="88889" y1="22222" x2="89778" y2="342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1083" y="1926334"/>
              <a:ext cx="1241914" cy="125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3" name="직사각형 23">
            <a:extLst>
              <a:ext uri="{FF2B5EF4-FFF2-40B4-BE49-F238E27FC236}">
                <a16:creationId xmlns:a16="http://schemas.microsoft.com/office/drawing/2014/main" id="{500CA352-FEDE-4963-9148-3B2AD0C0E6AB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4" name="TextBox 24">
            <a:extLst>
              <a:ext uri="{FF2B5EF4-FFF2-40B4-BE49-F238E27FC236}">
                <a16:creationId xmlns:a16="http://schemas.microsoft.com/office/drawing/2014/main" id="{033BA9C8-4469-4EEF-B92C-2B7D58B222C0}"/>
              </a:ext>
            </a:extLst>
          </p:cNvPr>
          <p:cNvSpPr txBox="1"/>
          <p:nvPr/>
        </p:nvSpPr>
        <p:spPr>
          <a:xfrm>
            <a:off x="535857" y="323244"/>
            <a:ext cx="167863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F34C54E-2076-43CC-9C9A-408F658968BB}"/>
              </a:ext>
            </a:extLst>
          </p:cNvPr>
          <p:cNvSpPr txBox="1"/>
          <p:nvPr/>
        </p:nvSpPr>
        <p:spPr>
          <a:xfrm>
            <a:off x="1154176" y="285864"/>
            <a:ext cx="24577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rgbClr val="F9C041"/>
                </a:solidFill>
              </a:rPr>
              <a:t>점수 및 보상 기능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6060958-8013-4DCF-B80D-E7EFD284AC6B}"/>
              </a:ext>
            </a:extLst>
          </p:cNvPr>
          <p:cNvSpPr txBox="1"/>
          <p:nvPr/>
        </p:nvSpPr>
        <p:spPr>
          <a:xfrm>
            <a:off x="1154176" y="661752"/>
            <a:ext cx="4686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좋아요와</a:t>
            </a:r>
            <a:r>
              <a:rPr lang="ko-KR" altLang="en-US" sz="1400" dirty="0"/>
              <a:t> 완료 여부에 따라 점수를 매겨 </a:t>
            </a:r>
            <a:r>
              <a:rPr lang="en-US" altLang="ko-KR" sz="1400" dirty="0"/>
              <a:t>Level </a:t>
            </a:r>
            <a:r>
              <a:rPr lang="ko-KR" altLang="en-US" sz="1400" dirty="0"/>
              <a:t>배지 부여</a:t>
            </a:r>
          </a:p>
        </p:txBody>
      </p:sp>
    </p:spTree>
    <p:extLst>
      <p:ext uri="{BB962C8B-B14F-4D97-AF65-F5344CB8AC3E}">
        <p14:creationId xmlns:p14="http://schemas.microsoft.com/office/powerpoint/2010/main" val="301160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9014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003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2289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프로젝트 관리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9901DD-0FDC-403C-9B1B-90BCE4348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8002B2-F829-4E81-AB3D-C52926A65BBC}"/>
              </a:ext>
            </a:extLst>
          </p:cNvPr>
          <p:cNvSpPr txBox="1"/>
          <p:nvPr/>
        </p:nvSpPr>
        <p:spPr>
          <a:xfrm>
            <a:off x="5599443" y="3090072"/>
            <a:ext cx="18646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Let’s put the plan into action</a:t>
            </a:r>
            <a:endParaRPr lang="ko-KR" altLang="en-US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AFA3C5-E18A-4D49-AD97-7C8324D998D9}"/>
              </a:ext>
            </a:extLst>
          </p:cNvPr>
          <p:cNvSpPr txBox="1"/>
          <p:nvPr/>
        </p:nvSpPr>
        <p:spPr>
          <a:xfrm>
            <a:off x="8029782" y="741689"/>
            <a:ext cx="3533340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1300" spc="-150" dirty="0">
                <a:solidFill>
                  <a:schemeClr val="tx1">
                    <a:lumMod val="50000"/>
                    <a:alpha val="45000"/>
                  </a:schemeClr>
                </a:solidFill>
                <a:ea typeface="+mj-ea"/>
              </a:rPr>
              <a:t>P</a:t>
            </a:r>
            <a:endParaRPr lang="ko-KR" altLang="en-US" sz="41300" spc="-150" dirty="0">
              <a:solidFill>
                <a:schemeClr val="tx1">
                  <a:lumMod val="50000"/>
                  <a:alpha val="45000"/>
                </a:schemeClr>
              </a:solidFill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DC49C3-3359-4C3A-9B89-2A236C16B5F4}"/>
              </a:ext>
            </a:extLst>
          </p:cNvPr>
          <p:cNvSpPr txBox="1"/>
          <p:nvPr/>
        </p:nvSpPr>
        <p:spPr>
          <a:xfrm>
            <a:off x="7227590" y="0"/>
            <a:ext cx="3533340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1300" spc="-150" dirty="0">
                <a:solidFill>
                  <a:srgbClr val="FFB517">
                    <a:alpha val="65000"/>
                  </a:srgbClr>
                </a:solidFill>
                <a:ea typeface="+mj-ea"/>
              </a:rPr>
              <a:t>P</a:t>
            </a:r>
            <a:endParaRPr lang="ko-KR" altLang="en-US" sz="41300" spc="-150" dirty="0">
              <a:solidFill>
                <a:srgbClr val="FFB517">
                  <a:alpha val="65000"/>
                </a:srgbClr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32376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선 연결선 22">
            <a:extLst>
              <a:ext uri="{FF2B5EF4-FFF2-40B4-BE49-F238E27FC236}">
                <a16:creationId xmlns:a16="http://schemas.microsoft.com/office/drawing/2014/main" id="{03D9D8D8-897D-4E8E-B8C2-22C8BF6968E6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직사각형 23">
            <a:extLst>
              <a:ext uri="{FF2B5EF4-FFF2-40B4-BE49-F238E27FC236}">
                <a16:creationId xmlns:a16="http://schemas.microsoft.com/office/drawing/2014/main" id="{F91150A8-A7A2-4CB1-AFD8-AB16ABF745BE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DFC813C5-B857-4F62-9E9E-BF9D3B3F9F10}"/>
              </a:ext>
            </a:extLst>
          </p:cNvPr>
          <p:cNvSpPr txBox="1"/>
          <p:nvPr/>
        </p:nvSpPr>
        <p:spPr>
          <a:xfrm>
            <a:off x="535857" y="323244"/>
            <a:ext cx="167863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6D305C9A-4B04-403F-A178-CD40236AA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0" name="직사각형 23">
            <a:extLst>
              <a:ext uri="{FF2B5EF4-FFF2-40B4-BE49-F238E27FC236}">
                <a16:creationId xmlns:a16="http://schemas.microsoft.com/office/drawing/2014/main" id="{20B6F9A2-A32D-4C71-A0F9-56AB97D4A4E5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CA7ABF0B-C2CB-4B92-9115-6A858B25F782}"/>
              </a:ext>
            </a:extLst>
          </p:cNvPr>
          <p:cNvSpPr txBox="1"/>
          <p:nvPr/>
        </p:nvSpPr>
        <p:spPr>
          <a:xfrm>
            <a:off x="535857" y="323244"/>
            <a:ext cx="167863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5E0600-4A67-45B3-8AD8-98D942A157E2}"/>
              </a:ext>
            </a:extLst>
          </p:cNvPr>
          <p:cNvSpPr txBox="1"/>
          <p:nvPr/>
        </p:nvSpPr>
        <p:spPr>
          <a:xfrm>
            <a:off x="1154176" y="285864"/>
            <a:ext cx="14125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rgbClr val="F9C041"/>
                </a:solidFill>
              </a:rPr>
              <a:t>그룹 기능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3E68403-C92D-4387-B416-698016AA0C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4" t="9365" r="29049" b="12523"/>
          <a:stretch>
            <a:fillRect/>
          </a:stretch>
        </p:blipFill>
        <p:spPr>
          <a:xfrm>
            <a:off x="10146488" y="964549"/>
            <a:ext cx="1708815" cy="1708815"/>
          </a:xfrm>
          <a:custGeom>
            <a:avLst/>
            <a:gdLst>
              <a:gd name="connsiteX0" fmla="*/ 418908 w 2513397"/>
              <a:gd name="connsiteY0" fmla="*/ 0 h 2513397"/>
              <a:gd name="connsiteX1" fmla="*/ 2094489 w 2513397"/>
              <a:gd name="connsiteY1" fmla="*/ 0 h 2513397"/>
              <a:gd name="connsiteX2" fmla="*/ 2513397 w 2513397"/>
              <a:gd name="connsiteY2" fmla="*/ 418908 h 2513397"/>
              <a:gd name="connsiteX3" fmla="*/ 2513397 w 2513397"/>
              <a:gd name="connsiteY3" fmla="*/ 2094489 h 2513397"/>
              <a:gd name="connsiteX4" fmla="*/ 2094489 w 2513397"/>
              <a:gd name="connsiteY4" fmla="*/ 2513397 h 2513397"/>
              <a:gd name="connsiteX5" fmla="*/ 418908 w 2513397"/>
              <a:gd name="connsiteY5" fmla="*/ 2513397 h 2513397"/>
              <a:gd name="connsiteX6" fmla="*/ 0 w 2513397"/>
              <a:gd name="connsiteY6" fmla="*/ 2094489 h 2513397"/>
              <a:gd name="connsiteX7" fmla="*/ 0 w 2513397"/>
              <a:gd name="connsiteY7" fmla="*/ 418908 h 2513397"/>
              <a:gd name="connsiteX8" fmla="*/ 418908 w 2513397"/>
              <a:gd name="connsiteY8" fmla="*/ 0 h 2513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13397" h="2513397">
                <a:moveTo>
                  <a:pt x="418908" y="0"/>
                </a:moveTo>
                <a:lnTo>
                  <a:pt x="2094489" y="0"/>
                </a:lnTo>
                <a:cubicBezTo>
                  <a:pt x="2325845" y="0"/>
                  <a:pt x="2513397" y="187552"/>
                  <a:pt x="2513397" y="418908"/>
                </a:cubicBezTo>
                <a:lnTo>
                  <a:pt x="2513397" y="2094489"/>
                </a:lnTo>
                <a:cubicBezTo>
                  <a:pt x="2513397" y="2325845"/>
                  <a:pt x="2325845" y="2513397"/>
                  <a:pt x="2094489" y="2513397"/>
                </a:cubicBezTo>
                <a:lnTo>
                  <a:pt x="418908" y="2513397"/>
                </a:lnTo>
                <a:cubicBezTo>
                  <a:pt x="187552" y="2513397"/>
                  <a:pt x="0" y="2325845"/>
                  <a:pt x="0" y="2094489"/>
                </a:cubicBezTo>
                <a:lnTo>
                  <a:pt x="0" y="418908"/>
                </a:lnTo>
                <a:cubicBezTo>
                  <a:pt x="0" y="187552"/>
                  <a:pt x="187552" y="0"/>
                  <a:pt x="418908" y="0"/>
                </a:cubicBezTo>
                <a:close/>
              </a:path>
            </a:pathLst>
          </a:cu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0B3B2DE-71D1-4E3A-B079-815BDCDEC6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12" t="5710" r="18605" b="50765"/>
          <a:stretch>
            <a:fillRect/>
          </a:stretch>
        </p:blipFill>
        <p:spPr>
          <a:xfrm>
            <a:off x="1566139" y="2151637"/>
            <a:ext cx="1338209" cy="1338209"/>
          </a:xfrm>
          <a:custGeom>
            <a:avLst/>
            <a:gdLst>
              <a:gd name="connsiteX0" fmla="*/ 721366 w 1442732"/>
              <a:gd name="connsiteY0" fmla="*/ 0 h 1442732"/>
              <a:gd name="connsiteX1" fmla="*/ 1442732 w 1442732"/>
              <a:gd name="connsiteY1" fmla="*/ 721366 h 1442732"/>
              <a:gd name="connsiteX2" fmla="*/ 721366 w 1442732"/>
              <a:gd name="connsiteY2" fmla="*/ 1442732 h 1442732"/>
              <a:gd name="connsiteX3" fmla="*/ 0 w 1442732"/>
              <a:gd name="connsiteY3" fmla="*/ 721366 h 1442732"/>
              <a:gd name="connsiteX4" fmla="*/ 721366 w 1442732"/>
              <a:gd name="connsiteY4" fmla="*/ 0 h 144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2732" h="1442732">
                <a:moveTo>
                  <a:pt x="721366" y="0"/>
                </a:moveTo>
                <a:cubicBezTo>
                  <a:pt x="1119765" y="0"/>
                  <a:pt x="1442732" y="322967"/>
                  <a:pt x="1442732" y="721366"/>
                </a:cubicBezTo>
                <a:cubicBezTo>
                  <a:pt x="1442732" y="1119765"/>
                  <a:pt x="1119765" y="1442732"/>
                  <a:pt x="721366" y="1442732"/>
                </a:cubicBezTo>
                <a:cubicBezTo>
                  <a:pt x="322967" y="1442732"/>
                  <a:pt x="0" y="1119765"/>
                  <a:pt x="0" y="721366"/>
                </a:cubicBezTo>
                <a:cubicBezTo>
                  <a:pt x="0" y="322967"/>
                  <a:pt x="322967" y="0"/>
                  <a:pt x="721366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F139F1C-D13F-439C-8449-B232CF38EEB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8" t="13268" r="64302" b="49951"/>
          <a:stretch>
            <a:fillRect/>
          </a:stretch>
        </p:blipFill>
        <p:spPr>
          <a:xfrm>
            <a:off x="3248086" y="2047114"/>
            <a:ext cx="1442732" cy="1442732"/>
          </a:xfrm>
          <a:custGeom>
            <a:avLst/>
            <a:gdLst>
              <a:gd name="connsiteX0" fmla="*/ 609600 w 1219200"/>
              <a:gd name="connsiteY0" fmla="*/ 0 h 1219200"/>
              <a:gd name="connsiteX1" fmla="*/ 1219200 w 1219200"/>
              <a:gd name="connsiteY1" fmla="*/ 609600 h 1219200"/>
              <a:gd name="connsiteX2" fmla="*/ 609600 w 1219200"/>
              <a:gd name="connsiteY2" fmla="*/ 1219200 h 1219200"/>
              <a:gd name="connsiteX3" fmla="*/ 0 w 1219200"/>
              <a:gd name="connsiteY3" fmla="*/ 609600 h 1219200"/>
              <a:gd name="connsiteX4" fmla="*/ 609600 w 1219200"/>
              <a:gd name="connsiteY4" fmla="*/ 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" h="1219200">
                <a:moveTo>
                  <a:pt x="609600" y="0"/>
                </a:moveTo>
                <a:cubicBezTo>
                  <a:pt x="946273" y="0"/>
                  <a:pt x="1219200" y="272927"/>
                  <a:pt x="1219200" y="609600"/>
                </a:cubicBezTo>
                <a:cubicBezTo>
                  <a:pt x="1219200" y="946273"/>
                  <a:pt x="946273" y="1219200"/>
                  <a:pt x="609600" y="1219200"/>
                </a:cubicBezTo>
                <a:cubicBezTo>
                  <a:pt x="272927" y="1219200"/>
                  <a:pt x="0" y="946273"/>
                  <a:pt x="0" y="609600"/>
                </a:cubicBezTo>
                <a:cubicBezTo>
                  <a:pt x="0" y="272927"/>
                  <a:pt x="272927" y="0"/>
                  <a:pt x="609600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428F6E1-B332-447C-B1C6-0E3CAFDFAD5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20" t="49984" r="14214" b="6166"/>
          <a:stretch>
            <a:fillRect/>
          </a:stretch>
        </p:blipFill>
        <p:spPr>
          <a:xfrm>
            <a:off x="3248086" y="3893015"/>
            <a:ext cx="1453516" cy="1453516"/>
          </a:xfrm>
          <a:custGeom>
            <a:avLst/>
            <a:gdLst>
              <a:gd name="connsiteX0" fmla="*/ 726758 w 1453516"/>
              <a:gd name="connsiteY0" fmla="*/ 0 h 1453516"/>
              <a:gd name="connsiteX1" fmla="*/ 1453516 w 1453516"/>
              <a:gd name="connsiteY1" fmla="*/ 726758 h 1453516"/>
              <a:gd name="connsiteX2" fmla="*/ 726758 w 1453516"/>
              <a:gd name="connsiteY2" fmla="*/ 1453516 h 1453516"/>
              <a:gd name="connsiteX3" fmla="*/ 0 w 1453516"/>
              <a:gd name="connsiteY3" fmla="*/ 726758 h 1453516"/>
              <a:gd name="connsiteX4" fmla="*/ 726758 w 1453516"/>
              <a:gd name="connsiteY4" fmla="*/ 0 h 1453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3516" h="1453516">
                <a:moveTo>
                  <a:pt x="726758" y="0"/>
                </a:moveTo>
                <a:cubicBezTo>
                  <a:pt x="1128135" y="0"/>
                  <a:pt x="1453516" y="325381"/>
                  <a:pt x="1453516" y="726758"/>
                </a:cubicBezTo>
                <a:cubicBezTo>
                  <a:pt x="1453516" y="1128135"/>
                  <a:pt x="1128135" y="1453516"/>
                  <a:pt x="726758" y="1453516"/>
                </a:cubicBezTo>
                <a:cubicBezTo>
                  <a:pt x="325381" y="1453516"/>
                  <a:pt x="0" y="1128135"/>
                  <a:pt x="0" y="726758"/>
                </a:cubicBezTo>
                <a:cubicBezTo>
                  <a:pt x="0" y="325381"/>
                  <a:pt x="325381" y="0"/>
                  <a:pt x="726758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173A918-D553-4107-87FB-410780AA1A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1" t="50920" r="59366" b="5556"/>
          <a:stretch>
            <a:fillRect/>
          </a:stretch>
        </p:blipFill>
        <p:spPr>
          <a:xfrm>
            <a:off x="1582085" y="3893015"/>
            <a:ext cx="1442732" cy="1442732"/>
          </a:xfrm>
          <a:custGeom>
            <a:avLst/>
            <a:gdLst>
              <a:gd name="connsiteX0" fmla="*/ 721366 w 1442732"/>
              <a:gd name="connsiteY0" fmla="*/ 0 h 1442732"/>
              <a:gd name="connsiteX1" fmla="*/ 1442732 w 1442732"/>
              <a:gd name="connsiteY1" fmla="*/ 721366 h 1442732"/>
              <a:gd name="connsiteX2" fmla="*/ 721366 w 1442732"/>
              <a:gd name="connsiteY2" fmla="*/ 1442732 h 1442732"/>
              <a:gd name="connsiteX3" fmla="*/ 0 w 1442732"/>
              <a:gd name="connsiteY3" fmla="*/ 721366 h 1442732"/>
              <a:gd name="connsiteX4" fmla="*/ 721366 w 1442732"/>
              <a:gd name="connsiteY4" fmla="*/ 0 h 144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2732" h="1442732">
                <a:moveTo>
                  <a:pt x="721366" y="0"/>
                </a:moveTo>
                <a:cubicBezTo>
                  <a:pt x="1119765" y="0"/>
                  <a:pt x="1442732" y="322967"/>
                  <a:pt x="1442732" y="721366"/>
                </a:cubicBezTo>
                <a:cubicBezTo>
                  <a:pt x="1442732" y="1119765"/>
                  <a:pt x="1119765" y="1442732"/>
                  <a:pt x="721366" y="1442732"/>
                </a:cubicBezTo>
                <a:cubicBezTo>
                  <a:pt x="322967" y="1442732"/>
                  <a:pt x="0" y="1119765"/>
                  <a:pt x="0" y="721366"/>
                </a:cubicBezTo>
                <a:cubicBezTo>
                  <a:pt x="0" y="322967"/>
                  <a:pt x="322967" y="0"/>
                  <a:pt x="721366" y="0"/>
                </a:cubicBezTo>
                <a:close/>
              </a:path>
            </a:pathLst>
          </a:custGeom>
          <a:ln w="38100">
            <a:solidFill>
              <a:schemeClr val="accent1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E7ED799-246D-40AA-A2C4-70114969A9C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12" t="5710" r="18605" b="50765"/>
          <a:stretch>
            <a:fillRect/>
          </a:stretch>
        </p:blipFill>
        <p:spPr>
          <a:xfrm>
            <a:off x="3611639" y="658889"/>
            <a:ext cx="1093276" cy="1093276"/>
          </a:xfrm>
          <a:custGeom>
            <a:avLst/>
            <a:gdLst>
              <a:gd name="connsiteX0" fmla="*/ 721366 w 1442732"/>
              <a:gd name="connsiteY0" fmla="*/ 0 h 1442732"/>
              <a:gd name="connsiteX1" fmla="*/ 1442732 w 1442732"/>
              <a:gd name="connsiteY1" fmla="*/ 721366 h 1442732"/>
              <a:gd name="connsiteX2" fmla="*/ 721366 w 1442732"/>
              <a:gd name="connsiteY2" fmla="*/ 1442732 h 1442732"/>
              <a:gd name="connsiteX3" fmla="*/ 0 w 1442732"/>
              <a:gd name="connsiteY3" fmla="*/ 721366 h 1442732"/>
              <a:gd name="connsiteX4" fmla="*/ 721366 w 1442732"/>
              <a:gd name="connsiteY4" fmla="*/ 0 h 144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2732" h="1442732">
                <a:moveTo>
                  <a:pt x="721366" y="0"/>
                </a:moveTo>
                <a:cubicBezTo>
                  <a:pt x="1119765" y="0"/>
                  <a:pt x="1442732" y="322967"/>
                  <a:pt x="1442732" y="721366"/>
                </a:cubicBezTo>
                <a:cubicBezTo>
                  <a:pt x="1442732" y="1119765"/>
                  <a:pt x="1119765" y="1442732"/>
                  <a:pt x="721366" y="1442732"/>
                </a:cubicBezTo>
                <a:cubicBezTo>
                  <a:pt x="322967" y="1442732"/>
                  <a:pt x="0" y="1119765"/>
                  <a:pt x="0" y="721366"/>
                </a:cubicBezTo>
                <a:cubicBezTo>
                  <a:pt x="0" y="322967"/>
                  <a:pt x="322967" y="0"/>
                  <a:pt x="721366" y="0"/>
                </a:cubicBezTo>
                <a:close/>
              </a:path>
            </a:pathLst>
          </a:custGeom>
          <a:ln w="38100">
            <a:solidFill>
              <a:schemeClr val="tx1"/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5F872D1-44E1-405E-A4CB-877BEB1261B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8" t="13268" r="64302" b="49951"/>
          <a:stretch>
            <a:fillRect/>
          </a:stretch>
        </p:blipFill>
        <p:spPr>
          <a:xfrm>
            <a:off x="6223549" y="646723"/>
            <a:ext cx="1093276" cy="1093276"/>
          </a:xfrm>
          <a:custGeom>
            <a:avLst/>
            <a:gdLst>
              <a:gd name="connsiteX0" fmla="*/ 609600 w 1219200"/>
              <a:gd name="connsiteY0" fmla="*/ 0 h 1219200"/>
              <a:gd name="connsiteX1" fmla="*/ 1219200 w 1219200"/>
              <a:gd name="connsiteY1" fmla="*/ 609600 h 1219200"/>
              <a:gd name="connsiteX2" fmla="*/ 609600 w 1219200"/>
              <a:gd name="connsiteY2" fmla="*/ 1219200 h 1219200"/>
              <a:gd name="connsiteX3" fmla="*/ 0 w 1219200"/>
              <a:gd name="connsiteY3" fmla="*/ 609600 h 1219200"/>
              <a:gd name="connsiteX4" fmla="*/ 609600 w 1219200"/>
              <a:gd name="connsiteY4" fmla="*/ 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" h="1219200">
                <a:moveTo>
                  <a:pt x="609600" y="0"/>
                </a:moveTo>
                <a:cubicBezTo>
                  <a:pt x="946273" y="0"/>
                  <a:pt x="1219200" y="272927"/>
                  <a:pt x="1219200" y="609600"/>
                </a:cubicBezTo>
                <a:cubicBezTo>
                  <a:pt x="1219200" y="946273"/>
                  <a:pt x="946273" y="1219200"/>
                  <a:pt x="609600" y="1219200"/>
                </a:cubicBezTo>
                <a:cubicBezTo>
                  <a:pt x="272927" y="1219200"/>
                  <a:pt x="0" y="946273"/>
                  <a:pt x="0" y="609600"/>
                </a:cubicBezTo>
                <a:cubicBezTo>
                  <a:pt x="0" y="272927"/>
                  <a:pt x="272927" y="0"/>
                  <a:pt x="609600" y="0"/>
                </a:cubicBezTo>
                <a:close/>
              </a:path>
            </a:pathLst>
          </a:custGeom>
          <a:ln w="38100">
            <a:solidFill>
              <a:schemeClr val="tx1"/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FC84865-7BFA-41C2-BA1C-32A2036476D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20" t="49984" r="14214" b="6166"/>
          <a:stretch>
            <a:fillRect/>
          </a:stretch>
        </p:blipFill>
        <p:spPr>
          <a:xfrm>
            <a:off x="7529504" y="683982"/>
            <a:ext cx="1093276" cy="1093276"/>
          </a:xfrm>
          <a:custGeom>
            <a:avLst/>
            <a:gdLst>
              <a:gd name="connsiteX0" fmla="*/ 726758 w 1453516"/>
              <a:gd name="connsiteY0" fmla="*/ 0 h 1453516"/>
              <a:gd name="connsiteX1" fmla="*/ 1453516 w 1453516"/>
              <a:gd name="connsiteY1" fmla="*/ 726758 h 1453516"/>
              <a:gd name="connsiteX2" fmla="*/ 726758 w 1453516"/>
              <a:gd name="connsiteY2" fmla="*/ 1453516 h 1453516"/>
              <a:gd name="connsiteX3" fmla="*/ 0 w 1453516"/>
              <a:gd name="connsiteY3" fmla="*/ 726758 h 1453516"/>
              <a:gd name="connsiteX4" fmla="*/ 726758 w 1453516"/>
              <a:gd name="connsiteY4" fmla="*/ 0 h 1453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3516" h="1453516">
                <a:moveTo>
                  <a:pt x="726758" y="0"/>
                </a:moveTo>
                <a:cubicBezTo>
                  <a:pt x="1128135" y="0"/>
                  <a:pt x="1453516" y="325381"/>
                  <a:pt x="1453516" y="726758"/>
                </a:cubicBezTo>
                <a:cubicBezTo>
                  <a:pt x="1453516" y="1128135"/>
                  <a:pt x="1128135" y="1453516"/>
                  <a:pt x="726758" y="1453516"/>
                </a:cubicBezTo>
                <a:cubicBezTo>
                  <a:pt x="325381" y="1453516"/>
                  <a:pt x="0" y="1128135"/>
                  <a:pt x="0" y="726758"/>
                </a:cubicBezTo>
                <a:cubicBezTo>
                  <a:pt x="0" y="325381"/>
                  <a:pt x="325381" y="0"/>
                  <a:pt x="726758" y="0"/>
                </a:cubicBezTo>
                <a:close/>
              </a:path>
            </a:pathLst>
          </a:custGeom>
          <a:ln w="38100">
            <a:solidFill>
              <a:schemeClr val="tx1"/>
            </a:solidFill>
          </a:ln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00E289F-6449-4A1D-861A-20DE089B152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1" t="50920" r="59366" b="5556"/>
          <a:stretch>
            <a:fillRect/>
          </a:stretch>
        </p:blipFill>
        <p:spPr>
          <a:xfrm>
            <a:off x="4917594" y="661366"/>
            <a:ext cx="1093276" cy="1093276"/>
          </a:xfrm>
          <a:custGeom>
            <a:avLst/>
            <a:gdLst>
              <a:gd name="connsiteX0" fmla="*/ 721366 w 1442732"/>
              <a:gd name="connsiteY0" fmla="*/ 0 h 1442732"/>
              <a:gd name="connsiteX1" fmla="*/ 1442732 w 1442732"/>
              <a:gd name="connsiteY1" fmla="*/ 721366 h 1442732"/>
              <a:gd name="connsiteX2" fmla="*/ 721366 w 1442732"/>
              <a:gd name="connsiteY2" fmla="*/ 1442732 h 1442732"/>
              <a:gd name="connsiteX3" fmla="*/ 0 w 1442732"/>
              <a:gd name="connsiteY3" fmla="*/ 721366 h 1442732"/>
              <a:gd name="connsiteX4" fmla="*/ 721366 w 1442732"/>
              <a:gd name="connsiteY4" fmla="*/ 0 h 144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2732" h="1442732">
                <a:moveTo>
                  <a:pt x="721366" y="0"/>
                </a:moveTo>
                <a:cubicBezTo>
                  <a:pt x="1119765" y="0"/>
                  <a:pt x="1442732" y="322967"/>
                  <a:pt x="1442732" y="721366"/>
                </a:cubicBezTo>
                <a:cubicBezTo>
                  <a:pt x="1442732" y="1119765"/>
                  <a:pt x="1119765" y="1442732"/>
                  <a:pt x="721366" y="1442732"/>
                </a:cubicBezTo>
                <a:cubicBezTo>
                  <a:pt x="322967" y="1442732"/>
                  <a:pt x="0" y="1119765"/>
                  <a:pt x="0" y="721366"/>
                </a:cubicBezTo>
                <a:cubicBezTo>
                  <a:pt x="0" y="322967"/>
                  <a:pt x="322967" y="0"/>
                  <a:pt x="721366" y="0"/>
                </a:cubicBezTo>
                <a:close/>
              </a:path>
            </a:pathLst>
          </a:cu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48751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선 연결선 22">
            <a:extLst>
              <a:ext uri="{FF2B5EF4-FFF2-40B4-BE49-F238E27FC236}">
                <a16:creationId xmlns:a16="http://schemas.microsoft.com/office/drawing/2014/main" id="{03D9D8D8-897D-4E8E-B8C2-22C8BF6968E6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직사각형 23">
            <a:extLst>
              <a:ext uri="{FF2B5EF4-FFF2-40B4-BE49-F238E27FC236}">
                <a16:creationId xmlns:a16="http://schemas.microsoft.com/office/drawing/2014/main" id="{F91150A8-A7A2-4CB1-AFD8-AB16ABF745BE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DFC813C5-B857-4F62-9E9E-BF9D3B3F9F10}"/>
              </a:ext>
            </a:extLst>
          </p:cNvPr>
          <p:cNvSpPr txBox="1"/>
          <p:nvPr/>
        </p:nvSpPr>
        <p:spPr>
          <a:xfrm>
            <a:off x="535857" y="323244"/>
            <a:ext cx="167863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6D305C9A-4B04-403F-A178-CD40236AA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232E1E-2811-4FA1-BFA7-B8E815E1DE20}"/>
              </a:ext>
            </a:extLst>
          </p:cNvPr>
          <p:cNvSpPr/>
          <p:nvPr/>
        </p:nvSpPr>
        <p:spPr>
          <a:xfrm>
            <a:off x="3611638" y="2053497"/>
            <a:ext cx="5269358" cy="976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31ACFB-3F6F-4D06-9ADC-F1C724894097}"/>
              </a:ext>
            </a:extLst>
          </p:cNvPr>
          <p:cNvSpPr txBox="1"/>
          <p:nvPr/>
        </p:nvSpPr>
        <p:spPr>
          <a:xfrm>
            <a:off x="1154176" y="285864"/>
            <a:ext cx="20762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rgbClr val="F9C041"/>
                </a:solidFill>
              </a:rPr>
              <a:t>계획 관리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A1967A-842C-4CDB-AF97-C25509F27F39}"/>
              </a:ext>
            </a:extLst>
          </p:cNvPr>
          <p:cNvSpPr txBox="1"/>
          <p:nvPr/>
        </p:nvSpPr>
        <p:spPr>
          <a:xfrm>
            <a:off x="1154176" y="661752"/>
            <a:ext cx="3127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마이페이지에서 내 계획들을 한 눈에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A1DC11-4342-496A-BFC6-DDD8C4C6530A}"/>
              </a:ext>
            </a:extLst>
          </p:cNvPr>
          <p:cNvSpPr txBox="1"/>
          <p:nvPr/>
        </p:nvSpPr>
        <p:spPr>
          <a:xfrm>
            <a:off x="3738636" y="2152170"/>
            <a:ext cx="50153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FFC000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  <a:sym typeface="Arial"/>
              </a:rPr>
              <a:t>Planit</a:t>
            </a:r>
            <a:r>
              <a:rPr lang="ko-KR" altLang="en-US" sz="4800" b="1" dirty="0">
                <a:solidFill>
                  <a:schemeClr val="dk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  <a:sym typeface="Arial"/>
              </a:rPr>
              <a:t> </a:t>
            </a:r>
            <a:r>
              <a:rPr lang="en-US" altLang="ko-KR" sz="4800" b="1" u="none" strike="noStrike" cap="none" dirty="0">
                <a:solidFill>
                  <a:schemeClr val="bg1">
                    <a:lumMod val="95000"/>
                  </a:schemeClr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  <a:sym typeface="Arial"/>
              </a:rPr>
              <a:t>Manifesto</a:t>
            </a:r>
            <a:endParaRPr lang="ko-KR" altLang="en-US" sz="4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D711E-948E-47C6-995A-15609DD86694}"/>
              </a:ext>
            </a:extLst>
          </p:cNvPr>
          <p:cNvSpPr txBox="1"/>
          <p:nvPr/>
        </p:nvSpPr>
        <p:spPr>
          <a:xfrm>
            <a:off x="3667275" y="4052129"/>
            <a:ext cx="4943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배운 내용을 최대한 활용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AC3D0D-CDF6-45E2-B1CA-DD843D58B531}"/>
              </a:ext>
            </a:extLst>
          </p:cNvPr>
          <p:cNvSpPr txBox="1"/>
          <p:nvPr/>
        </p:nvSpPr>
        <p:spPr>
          <a:xfrm>
            <a:off x="3611638" y="3319790"/>
            <a:ext cx="5269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혼자 앞서가기 보다 다같이 협력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3C26AF-71C2-4C17-BF99-585BFCF51C53}"/>
              </a:ext>
            </a:extLst>
          </p:cNvPr>
          <p:cNvSpPr txBox="1"/>
          <p:nvPr/>
        </p:nvSpPr>
        <p:spPr>
          <a:xfrm>
            <a:off x="3504258" y="4791867"/>
            <a:ext cx="5269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공정한 역할 분담</a:t>
            </a:r>
          </a:p>
        </p:txBody>
      </p:sp>
    </p:spTree>
    <p:extLst>
      <p:ext uri="{BB962C8B-B14F-4D97-AF65-F5344CB8AC3E}">
        <p14:creationId xmlns:p14="http://schemas.microsoft.com/office/powerpoint/2010/main" val="3278460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직선 연결선 22">
            <a:extLst>
              <a:ext uri="{FF2B5EF4-FFF2-40B4-BE49-F238E27FC236}">
                <a16:creationId xmlns:a16="http://schemas.microsoft.com/office/drawing/2014/main" id="{DEDB5FE8-02F2-42C8-B679-5D1FF920A160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9" name="직사각형 23">
            <a:extLst>
              <a:ext uri="{FF2B5EF4-FFF2-40B4-BE49-F238E27FC236}">
                <a16:creationId xmlns:a16="http://schemas.microsoft.com/office/drawing/2014/main" id="{973C1144-7D03-42AA-9167-883C19E9A19C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1" name="TextBox 24">
            <a:extLst>
              <a:ext uri="{FF2B5EF4-FFF2-40B4-BE49-F238E27FC236}">
                <a16:creationId xmlns:a16="http://schemas.microsoft.com/office/drawing/2014/main" id="{17798ED1-9C2E-41E9-B60E-40C7F80C87D8}"/>
              </a:ext>
            </a:extLst>
          </p:cNvPr>
          <p:cNvSpPr txBox="1"/>
          <p:nvPr/>
        </p:nvSpPr>
        <p:spPr>
          <a:xfrm>
            <a:off x="535857" y="323244"/>
            <a:ext cx="16786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3</a:t>
            </a:r>
            <a:endParaRPr dirty="0"/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F4891BC7-28CB-4691-81C2-C2A30892A140}"/>
              </a:ext>
            </a:extLst>
          </p:cNvPr>
          <p:cNvSpPr txBox="1"/>
          <p:nvPr/>
        </p:nvSpPr>
        <p:spPr>
          <a:xfrm>
            <a:off x="1154176" y="285864"/>
            <a:ext cx="12234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/>
              <a:t>기능 소개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6EDFD055-83E8-4E56-AEC6-08B8702596B3}"/>
              </a:ext>
            </a:extLst>
          </p:cNvPr>
          <p:cNvSpPr txBox="1"/>
          <p:nvPr/>
        </p:nvSpPr>
        <p:spPr>
          <a:xfrm>
            <a:off x="1154176" y="677301"/>
            <a:ext cx="1701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C000"/>
                </a:solidFill>
              </a:rPr>
              <a:t>PLANIT</a:t>
            </a:r>
            <a:r>
              <a:rPr lang="en-US" altLang="ko-KR" sz="1600" dirty="0"/>
              <a:t> </a:t>
            </a:r>
            <a:r>
              <a:rPr lang="ko-KR" altLang="en-US" sz="1600" dirty="0"/>
              <a:t>모든 기능</a:t>
            </a:r>
          </a:p>
        </p:txBody>
      </p:sp>
      <p:sp>
        <p:nvSpPr>
          <p:cNvPr id="47" name="육각형 46">
            <a:extLst>
              <a:ext uri="{FF2B5EF4-FFF2-40B4-BE49-F238E27FC236}">
                <a16:creationId xmlns:a16="http://schemas.microsoft.com/office/drawing/2014/main" id="{1FC0CCE7-21C8-400C-82AE-188265A0BD89}"/>
              </a:ext>
            </a:extLst>
          </p:cNvPr>
          <p:cNvSpPr/>
          <p:nvPr/>
        </p:nvSpPr>
        <p:spPr>
          <a:xfrm>
            <a:off x="4001110" y="984042"/>
            <a:ext cx="1427182" cy="1230329"/>
          </a:xfrm>
          <a:prstGeom prst="hexagon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schemeClr val="accent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FB2AAE8-C208-44AE-8A0D-166D30E5698F}"/>
              </a:ext>
            </a:extLst>
          </p:cNvPr>
          <p:cNvSpPr/>
          <p:nvPr/>
        </p:nvSpPr>
        <p:spPr>
          <a:xfrm>
            <a:off x="4190135" y="1333362"/>
            <a:ext cx="1037499" cy="523981"/>
          </a:xfrm>
          <a:prstGeom prst="rect">
            <a:avLst/>
          </a:prstGeom>
          <a:solidFill>
            <a:schemeClr val="accent1"/>
          </a:solid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Todo</a:t>
            </a:r>
            <a:endParaRPr lang="en-US" altLang="ko-KR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육각형 48">
            <a:extLst>
              <a:ext uri="{FF2B5EF4-FFF2-40B4-BE49-F238E27FC236}">
                <a16:creationId xmlns:a16="http://schemas.microsoft.com/office/drawing/2014/main" id="{AA5F657A-F3C4-411F-9B52-73DC78D4FE46}"/>
              </a:ext>
            </a:extLst>
          </p:cNvPr>
          <p:cNvSpPr/>
          <p:nvPr/>
        </p:nvSpPr>
        <p:spPr>
          <a:xfrm>
            <a:off x="1877895" y="3566159"/>
            <a:ext cx="1954776" cy="1685152"/>
          </a:xfrm>
          <a:prstGeom prst="hexagon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schemeClr val="accent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61EDF56-85A6-48CA-A696-619F68D08E01}"/>
              </a:ext>
            </a:extLst>
          </p:cNvPr>
          <p:cNvSpPr/>
          <p:nvPr/>
        </p:nvSpPr>
        <p:spPr>
          <a:xfrm>
            <a:off x="2336533" y="4577922"/>
            <a:ext cx="1037499" cy="523981"/>
          </a:xfrm>
          <a:prstGeom prst="rect">
            <a:avLst/>
          </a:prstGeom>
          <a:solidFill>
            <a:schemeClr val="accent1"/>
          </a:solid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Account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육각형 50">
            <a:extLst>
              <a:ext uri="{FF2B5EF4-FFF2-40B4-BE49-F238E27FC236}">
                <a16:creationId xmlns:a16="http://schemas.microsoft.com/office/drawing/2014/main" id="{D5E6DA9C-D753-4263-8F45-C6F87022C7E4}"/>
              </a:ext>
            </a:extLst>
          </p:cNvPr>
          <p:cNvSpPr/>
          <p:nvPr/>
        </p:nvSpPr>
        <p:spPr>
          <a:xfrm>
            <a:off x="6378670" y="998235"/>
            <a:ext cx="1427182" cy="1230329"/>
          </a:xfrm>
          <a:prstGeom prst="hexagon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schemeClr val="accent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4C04E44-69BB-4506-8755-2F424BF9C626}"/>
              </a:ext>
            </a:extLst>
          </p:cNvPr>
          <p:cNvSpPr/>
          <p:nvPr/>
        </p:nvSpPr>
        <p:spPr>
          <a:xfrm>
            <a:off x="6567695" y="1347555"/>
            <a:ext cx="1037499" cy="523981"/>
          </a:xfrm>
          <a:prstGeom prst="rect">
            <a:avLst/>
          </a:prstGeom>
          <a:solidFill>
            <a:schemeClr val="accent1"/>
          </a:solid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Group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육각형 52">
            <a:extLst>
              <a:ext uri="{FF2B5EF4-FFF2-40B4-BE49-F238E27FC236}">
                <a16:creationId xmlns:a16="http://schemas.microsoft.com/office/drawing/2014/main" id="{B9B564DE-CA0C-4187-8F02-217CF51503B4}"/>
              </a:ext>
            </a:extLst>
          </p:cNvPr>
          <p:cNvSpPr/>
          <p:nvPr/>
        </p:nvSpPr>
        <p:spPr>
          <a:xfrm>
            <a:off x="9096323" y="1583506"/>
            <a:ext cx="1427182" cy="1230329"/>
          </a:xfrm>
          <a:prstGeom prst="hexagon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schemeClr val="accent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7E4C038-468E-4F7B-A129-EBC4C7DC8FC0}"/>
              </a:ext>
            </a:extLst>
          </p:cNvPr>
          <p:cNvSpPr/>
          <p:nvPr/>
        </p:nvSpPr>
        <p:spPr>
          <a:xfrm>
            <a:off x="9285348" y="1932826"/>
            <a:ext cx="1037499" cy="523981"/>
          </a:xfrm>
          <a:prstGeom prst="rect">
            <a:avLst/>
          </a:prstGeom>
          <a:solidFill>
            <a:schemeClr val="accent1"/>
          </a:solid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Auth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육각형 54">
            <a:extLst>
              <a:ext uri="{FF2B5EF4-FFF2-40B4-BE49-F238E27FC236}">
                <a16:creationId xmlns:a16="http://schemas.microsoft.com/office/drawing/2014/main" id="{B36C68F9-3EAF-44C9-AB0B-B314F45392F3}"/>
              </a:ext>
            </a:extLst>
          </p:cNvPr>
          <p:cNvSpPr/>
          <p:nvPr/>
        </p:nvSpPr>
        <p:spPr>
          <a:xfrm>
            <a:off x="11151154" y="1583506"/>
            <a:ext cx="1427182" cy="1230329"/>
          </a:xfrm>
          <a:prstGeom prst="hexagon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schemeClr val="accent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925CD12-C433-4952-BD6F-39D6698F5C85}"/>
              </a:ext>
            </a:extLst>
          </p:cNvPr>
          <p:cNvSpPr/>
          <p:nvPr/>
        </p:nvSpPr>
        <p:spPr>
          <a:xfrm>
            <a:off x="11340179" y="1932826"/>
            <a:ext cx="1037499" cy="523981"/>
          </a:xfrm>
          <a:prstGeom prst="rect">
            <a:avLst/>
          </a:prstGeom>
          <a:solidFill>
            <a:schemeClr val="accent1"/>
          </a:solid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Point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E3697D-41C0-44B0-85BB-3650FF0629FA}"/>
              </a:ext>
            </a:extLst>
          </p:cNvPr>
          <p:cNvSpPr txBox="1"/>
          <p:nvPr/>
        </p:nvSpPr>
        <p:spPr>
          <a:xfrm>
            <a:off x="11151154" y="2978489"/>
            <a:ext cx="156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게이미케이션</a:t>
            </a:r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D5629F3-B0DC-4B08-A6B3-5E0AACD7D3AB}"/>
              </a:ext>
            </a:extLst>
          </p:cNvPr>
          <p:cNvSpPr txBox="1"/>
          <p:nvPr/>
        </p:nvSpPr>
        <p:spPr>
          <a:xfrm>
            <a:off x="9022362" y="2978489"/>
            <a:ext cx="156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보안</a:t>
            </a:r>
            <a:r>
              <a:rPr lang="en-US" altLang="ko-KR" dirty="0"/>
              <a:t>/</a:t>
            </a:r>
            <a:r>
              <a:rPr lang="ko-KR" altLang="en-US" dirty="0"/>
              <a:t>인증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80E1173-71A4-413E-811C-13BA9F00A992}"/>
              </a:ext>
            </a:extLst>
          </p:cNvPr>
          <p:cNvSpPr txBox="1"/>
          <p:nvPr/>
        </p:nvSpPr>
        <p:spPr>
          <a:xfrm>
            <a:off x="6304709" y="2393218"/>
            <a:ext cx="156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그룹관리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CD4E497-3E0B-4B12-9CD1-BE628515B737}"/>
              </a:ext>
            </a:extLst>
          </p:cNvPr>
          <p:cNvSpPr txBox="1"/>
          <p:nvPr/>
        </p:nvSpPr>
        <p:spPr>
          <a:xfrm>
            <a:off x="1732640" y="5366377"/>
            <a:ext cx="156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유저간소통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9CBD475-7914-4854-877F-8F54835AB3E4}"/>
              </a:ext>
            </a:extLst>
          </p:cNvPr>
          <p:cNvSpPr txBox="1"/>
          <p:nvPr/>
        </p:nvSpPr>
        <p:spPr>
          <a:xfrm>
            <a:off x="3922598" y="2329437"/>
            <a:ext cx="156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계획관리</a:t>
            </a:r>
          </a:p>
        </p:txBody>
      </p:sp>
      <p:sp>
        <p:nvSpPr>
          <p:cNvPr id="66" name="육각형 65">
            <a:extLst>
              <a:ext uri="{FF2B5EF4-FFF2-40B4-BE49-F238E27FC236}">
                <a16:creationId xmlns:a16="http://schemas.microsoft.com/office/drawing/2014/main" id="{69CED5DC-C51F-489B-9271-F081D9876E59}"/>
              </a:ext>
            </a:extLst>
          </p:cNvPr>
          <p:cNvSpPr/>
          <p:nvPr/>
        </p:nvSpPr>
        <p:spPr>
          <a:xfrm>
            <a:off x="9452012" y="1226478"/>
            <a:ext cx="1427182" cy="1230329"/>
          </a:xfrm>
          <a:prstGeom prst="hexagon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schemeClr val="accent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18DF1946-16AA-4BDE-8F4A-2FCAF18917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65383" y="3671329"/>
            <a:ext cx="830727" cy="830727"/>
          </a:xfrm>
          <a:prstGeom prst="rect">
            <a:avLst/>
          </a:prstGeom>
        </p:spPr>
      </p:pic>
      <p:sp>
        <p:nvSpPr>
          <p:cNvPr id="68" name="육각형 67">
            <a:extLst>
              <a:ext uri="{FF2B5EF4-FFF2-40B4-BE49-F238E27FC236}">
                <a16:creationId xmlns:a16="http://schemas.microsoft.com/office/drawing/2014/main" id="{8FE974D4-8857-4716-85E3-0012446CCDC3}"/>
              </a:ext>
            </a:extLst>
          </p:cNvPr>
          <p:cNvSpPr/>
          <p:nvPr/>
        </p:nvSpPr>
        <p:spPr>
          <a:xfrm>
            <a:off x="7805852" y="3869503"/>
            <a:ext cx="1954776" cy="1685152"/>
          </a:xfrm>
          <a:prstGeom prst="hexagon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63500" sx="111000" sy="111000" algn="ctr" rotWithShape="0">
              <a:srgbClr val="FFC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B9F8F5C6-60E3-4263-A827-1FB1DA8B28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6246" y="4081355"/>
            <a:ext cx="713985" cy="713984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907014A6-E88D-4FFB-B6FD-0E023DD92812}"/>
              </a:ext>
            </a:extLst>
          </p:cNvPr>
          <p:cNvSpPr/>
          <p:nvPr/>
        </p:nvSpPr>
        <p:spPr>
          <a:xfrm>
            <a:off x="8264490" y="4881266"/>
            <a:ext cx="1037499" cy="523981"/>
          </a:xfrm>
          <a:prstGeom prst="rect">
            <a:avLst/>
          </a:prstGeom>
          <a:solidFill>
            <a:schemeClr val="tx1"/>
          </a:solid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Account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" name="육각형 70">
            <a:extLst>
              <a:ext uri="{FF2B5EF4-FFF2-40B4-BE49-F238E27FC236}">
                <a16:creationId xmlns:a16="http://schemas.microsoft.com/office/drawing/2014/main" id="{EA24E9AD-DF5F-4CFF-A7DD-8163DCD6B642}"/>
              </a:ext>
            </a:extLst>
          </p:cNvPr>
          <p:cNvSpPr/>
          <p:nvPr/>
        </p:nvSpPr>
        <p:spPr>
          <a:xfrm>
            <a:off x="5082197" y="3869503"/>
            <a:ext cx="1954776" cy="1685152"/>
          </a:xfrm>
          <a:prstGeom prst="hexagon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63500" sx="111000" sy="111000" algn="ctr" rotWithShape="0">
              <a:srgbClr val="FFC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B8E3F7CC-5DCA-44EF-9438-BE795B845B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02591" y="4081355"/>
            <a:ext cx="713985" cy="713984"/>
          </a:xfrm>
          <a:prstGeom prst="rect">
            <a:avLst/>
          </a:prstGeom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8DB1A33A-F78F-46A3-AFC8-5A53EEEA52D8}"/>
              </a:ext>
            </a:extLst>
          </p:cNvPr>
          <p:cNvSpPr/>
          <p:nvPr/>
        </p:nvSpPr>
        <p:spPr>
          <a:xfrm>
            <a:off x="5540835" y="4881266"/>
            <a:ext cx="1037499" cy="523981"/>
          </a:xfrm>
          <a:prstGeom prst="rect">
            <a:avLst/>
          </a:prstGeom>
          <a:solidFill>
            <a:schemeClr val="tx1"/>
          </a:solid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Account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6239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직선 연결선 22">
            <a:extLst>
              <a:ext uri="{FF2B5EF4-FFF2-40B4-BE49-F238E27FC236}">
                <a16:creationId xmlns:a16="http://schemas.microsoft.com/office/drawing/2014/main" id="{DEDB5FE8-02F2-42C8-B679-5D1FF920A160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9" name="직사각형 23">
            <a:extLst>
              <a:ext uri="{FF2B5EF4-FFF2-40B4-BE49-F238E27FC236}">
                <a16:creationId xmlns:a16="http://schemas.microsoft.com/office/drawing/2014/main" id="{973C1144-7D03-42AA-9167-883C19E9A19C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1" name="TextBox 24">
            <a:extLst>
              <a:ext uri="{FF2B5EF4-FFF2-40B4-BE49-F238E27FC236}">
                <a16:creationId xmlns:a16="http://schemas.microsoft.com/office/drawing/2014/main" id="{17798ED1-9C2E-41E9-B60E-40C7F80C87D8}"/>
              </a:ext>
            </a:extLst>
          </p:cNvPr>
          <p:cNvSpPr txBox="1"/>
          <p:nvPr/>
        </p:nvSpPr>
        <p:spPr>
          <a:xfrm>
            <a:off x="535857" y="323244"/>
            <a:ext cx="16786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3</a:t>
            </a:r>
            <a:endParaRPr dirty="0"/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F4891BC7-28CB-4691-81C2-C2A30892A140}"/>
              </a:ext>
            </a:extLst>
          </p:cNvPr>
          <p:cNvSpPr txBox="1"/>
          <p:nvPr/>
        </p:nvSpPr>
        <p:spPr>
          <a:xfrm>
            <a:off x="1154176" y="285864"/>
            <a:ext cx="12234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/>
              <a:t>기능 소개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6EDFD055-83E8-4E56-AEC6-08B8702596B3}"/>
              </a:ext>
            </a:extLst>
          </p:cNvPr>
          <p:cNvSpPr txBox="1"/>
          <p:nvPr/>
        </p:nvSpPr>
        <p:spPr>
          <a:xfrm>
            <a:off x="1154176" y="677301"/>
            <a:ext cx="1701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C000"/>
                </a:solidFill>
              </a:rPr>
              <a:t>PLANIT</a:t>
            </a:r>
            <a:r>
              <a:rPr lang="en-US" altLang="ko-KR" sz="1600" dirty="0"/>
              <a:t> </a:t>
            </a:r>
            <a:r>
              <a:rPr lang="ko-KR" altLang="en-US" sz="1600" dirty="0"/>
              <a:t>모든 기능</a:t>
            </a:r>
          </a:p>
        </p:txBody>
      </p:sp>
      <p:sp>
        <p:nvSpPr>
          <p:cNvPr id="47" name="육각형 46">
            <a:extLst>
              <a:ext uri="{FF2B5EF4-FFF2-40B4-BE49-F238E27FC236}">
                <a16:creationId xmlns:a16="http://schemas.microsoft.com/office/drawing/2014/main" id="{1FC0CCE7-21C8-400C-82AE-188265A0BD89}"/>
              </a:ext>
            </a:extLst>
          </p:cNvPr>
          <p:cNvSpPr/>
          <p:nvPr/>
        </p:nvSpPr>
        <p:spPr>
          <a:xfrm>
            <a:off x="4001110" y="984042"/>
            <a:ext cx="1427182" cy="1230329"/>
          </a:xfrm>
          <a:prstGeom prst="hexagon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schemeClr val="accent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FB2AAE8-C208-44AE-8A0D-166D30E5698F}"/>
              </a:ext>
            </a:extLst>
          </p:cNvPr>
          <p:cNvSpPr/>
          <p:nvPr/>
        </p:nvSpPr>
        <p:spPr>
          <a:xfrm>
            <a:off x="4190135" y="1333362"/>
            <a:ext cx="1037499" cy="523981"/>
          </a:xfrm>
          <a:prstGeom prst="rect">
            <a:avLst/>
          </a:prstGeom>
          <a:solidFill>
            <a:schemeClr val="accent1"/>
          </a:solid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Todo</a:t>
            </a:r>
            <a:endParaRPr lang="en-US" altLang="ko-KR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육각형 48">
            <a:extLst>
              <a:ext uri="{FF2B5EF4-FFF2-40B4-BE49-F238E27FC236}">
                <a16:creationId xmlns:a16="http://schemas.microsoft.com/office/drawing/2014/main" id="{AA5F657A-F3C4-411F-9B52-73DC78D4FE46}"/>
              </a:ext>
            </a:extLst>
          </p:cNvPr>
          <p:cNvSpPr/>
          <p:nvPr/>
        </p:nvSpPr>
        <p:spPr>
          <a:xfrm>
            <a:off x="1877895" y="3566159"/>
            <a:ext cx="1954776" cy="1685152"/>
          </a:xfrm>
          <a:prstGeom prst="hexagon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schemeClr val="accent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61EDF56-85A6-48CA-A696-619F68D08E01}"/>
              </a:ext>
            </a:extLst>
          </p:cNvPr>
          <p:cNvSpPr/>
          <p:nvPr/>
        </p:nvSpPr>
        <p:spPr>
          <a:xfrm>
            <a:off x="2336533" y="4577922"/>
            <a:ext cx="1037499" cy="523981"/>
          </a:xfrm>
          <a:prstGeom prst="rect">
            <a:avLst/>
          </a:prstGeom>
          <a:solidFill>
            <a:schemeClr val="accent1"/>
          </a:solid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Account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육각형 50">
            <a:extLst>
              <a:ext uri="{FF2B5EF4-FFF2-40B4-BE49-F238E27FC236}">
                <a16:creationId xmlns:a16="http://schemas.microsoft.com/office/drawing/2014/main" id="{D5E6DA9C-D753-4263-8F45-C6F87022C7E4}"/>
              </a:ext>
            </a:extLst>
          </p:cNvPr>
          <p:cNvSpPr/>
          <p:nvPr/>
        </p:nvSpPr>
        <p:spPr>
          <a:xfrm>
            <a:off x="6378670" y="998235"/>
            <a:ext cx="1427182" cy="1230329"/>
          </a:xfrm>
          <a:prstGeom prst="hexagon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schemeClr val="accent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4C04E44-69BB-4506-8755-2F424BF9C626}"/>
              </a:ext>
            </a:extLst>
          </p:cNvPr>
          <p:cNvSpPr/>
          <p:nvPr/>
        </p:nvSpPr>
        <p:spPr>
          <a:xfrm>
            <a:off x="6567695" y="1347555"/>
            <a:ext cx="1037499" cy="523981"/>
          </a:xfrm>
          <a:prstGeom prst="rect">
            <a:avLst/>
          </a:prstGeom>
          <a:solidFill>
            <a:schemeClr val="accent1"/>
          </a:solid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Group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육각형 52">
            <a:extLst>
              <a:ext uri="{FF2B5EF4-FFF2-40B4-BE49-F238E27FC236}">
                <a16:creationId xmlns:a16="http://schemas.microsoft.com/office/drawing/2014/main" id="{B9B564DE-CA0C-4187-8F02-217CF51503B4}"/>
              </a:ext>
            </a:extLst>
          </p:cNvPr>
          <p:cNvSpPr/>
          <p:nvPr/>
        </p:nvSpPr>
        <p:spPr>
          <a:xfrm>
            <a:off x="9096323" y="1583506"/>
            <a:ext cx="1427182" cy="1230329"/>
          </a:xfrm>
          <a:prstGeom prst="hexagon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schemeClr val="accent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7E4C038-468E-4F7B-A129-EBC4C7DC8FC0}"/>
              </a:ext>
            </a:extLst>
          </p:cNvPr>
          <p:cNvSpPr/>
          <p:nvPr/>
        </p:nvSpPr>
        <p:spPr>
          <a:xfrm>
            <a:off x="9285348" y="1932826"/>
            <a:ext cx="1037499" cy="523981"/>
          </a:xfrm>
          <a:prstGeom prst="rect">
            <a:avLst/>
          </a:prstGeom>
          <a:solidFill>
            <a:schemeClr val="accent1"/>
          </a:solid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Auth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육각형 54">
            <a:extLst>
              <a:ext uri="{FF2B5EF4-FFF2-40B4-BE49-F238E27FC236}">
                <a16:creationId xmlns:a16="http://schemas.microsoft.com/office/drawing/2014/main" id="{B36C68F9-3EAF-44C9-AB0B-B314F45392F3}"/>
              </a:ext>
            </a:extLst>
          </p:cNvPr>
          <p:cNvSpPr/>
          <p:nvPr/>
        </p:nvSpPr>
        <p:spPr>
          <a:xfrm>
            <a:off x="11151154" y="1583506"/>
            <a:ext cx="1427182" cy="1230329"/>
          </a:xfrm>
          <a:prstGeom prst="hexagon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schemeClr val="accent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925CD12-C433-4952-BD6F-39D6698F5C85}"/>
              </a:ext>
            </a:extLst>
          </p:cNvPr>
          <p:cNvSpPr/>
          <p:nvPr/>
        </p:nvSpPr>
        <p:spPr>
          <a:xfrm>
            <a:off x="11340179" y="1932826"/>
            <a:ext cx="1037499" cy="523981"/>
          </a:xfrm>
          <a:prstGeom prst="rect">
            <a:avLst/>
          </a:prstGeom>
          <a:solidFill>
            <a:schemeClr val="accent1"/>
          </a:solid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Point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E3697D-41C0-44B0-85BB-3650FF0629FA}"/>
              </a:ext>
            </a:extLst>
          </p:cNvPr>
          <p:cNvSpPr txBox="1"/>
          <p:nvPr/>
        </p:nvSpPr>
        <p:spPr>
          <a:xfrm>
            <a:off x="11151154" y="2978489"/>
            <a:ext cx="156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게이미케이션</a:t>
            </a:r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D5629F3-B0DC-4B08-A6B3-5E0AACD7D3AB}"/>
              </a:ext>
            </a:extLst>
          </p:cNvPr>
          <p:cNvSpPr txBox="1"/>
          <p:nvPr/>
        </p:nvSpPr>
        <p:spPr>
          <a:xfrm>
            <a:off x="9022362" y="2978489"/>
            <a:ext cx="156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보안</a:t>
            </a:r>
            <a:r>
              <a:rPr lang="en-US" altLang="ko-KR" dirty="0"/>
              <a:t>/</a:t>
            </a:r>
            <a:r>
              <a:rPr lang="ko-KR" altLang="en-US" dirty="0"/>
              <a:t>인증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80E1173-71A4-413E-811C-13BA9F00A992}"/>
              </a:ext>
            </a:extLst>
          </p:cNvPr>
          <p:cNvSpPr txBox="1"/>
          <p:nvPr/>
        </p:nvSpPr>
        <p:spPr>
          <a:xfrm>
            <a:off x="6304709" y="2393218"/>
            <a:ext cx="156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그룹관리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CD4E497-3E0B-4B12-9CD1-BE628515B737}"/>
              </a:ext>
            </a:extLst>
          </p:cNvPr>
          <p:cNvSpPr txBox="1"/>
          <p:nvPr/>
        </p:nvSpPr>
        <p:spPr>
          <a:xfrm>
            <a:off x="1732640" y="5366377"/>
            <a:ext cx="156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유저간소통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9CBD475-7914-4854-877F-8F54835AB3E4}"/>
              </a:ext>
            </a:extLst>
          </p:cNvPr>
          <p:cNvSpPr txBox="1"/>
          <p:nvPr/>
        </p:nvSpPr>
        <p:spPr>
          <a:xfrm>
            <a:off x="3922598" y="2329437"/>
            <a:ext cx="156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계획관리</a:t>
            </a:r>
          </a:p>
        </p:txBody>
      </p:sp>
      <p:sp>
        <p:nvSpPr>
          <p:cNvPr id="66" name="육각형 65">
            <a:extLst>
              <a:ext uri="{FF2B5EF4-FFF2-40B4-BE49-F238E27FC236}">
                <a16:creationId xmlns:a16="http://schemas.microsoft.com/office/drawing/2014/main" id="{69CED5DC-C51F-489B-9271-F081D9876E59}"/>
              </a:ext>
            </a:extLst>
          </p:cNvPr>
          <p:cNvSpPr/>
          <p:nvPr/>
        </p:nvSpPr>
        <p:spPr>
          <a:xfrm>
            <a:off x="9452012" y="1226478"/>
            <a:ext cx="1427182" cy="1230329"/>
          </a:xfrm>
          <a:prstGeom prst="hexagon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schemeClr val="accent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18DF1946-16AA-4BDE-8F4A-2FCAF18917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65383" y="3671329"/>
            <a:ext cx="830727" cy="830727"/>
          </a:xfrm>
          <a:prstGeom prst="rect">
            <a:avLst/>
          </a:prstGeom>
        </p:spPr>
      </p:pic>
      <p:sp>
        <p:nvSpPr>
          <p:cNvPr id="68" name="육각형 67">
            <a:extLst>
              <a:ext uri="{FF2B5EF4-FFF2-40B4-BE49-F238E27FC236}">
                <a16:creationId xmlns:a16="http://schemas.microsoft.com/office/drawing/2014/main" id="{8FE974D4-8857-4716-85E3-0012446CCDC3}"/>
              </a:ext>
            </a:extLst>
          </p:cNvPr>
          <p:cNvSpPr/>
          <p:nvPr/>
        </p:nvSpPr>
        <p:spPr>
          <a:xfrm>
            <a:off x="7805852" y="3869503"/>
            <a:ext cx="1954776" cy="1685152"/>
          </a:xfrm>
          <a:prstGeom prst="hexagon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63500" sx="111000" sy="111000" algn="ctr" rotWithShape="0">
              <a:srgbClr val="FFC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B9F8F5C6-60E3-4263-A827-1FB1DA8B28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6246" y="4081355"/>
            <a:ext cx="713985" cy="713984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907014A6-E88D-4FFB-B6FD-0E023DD92812}"/>
              </a:ext>
            </a:extLst>
          </p:cNvPr>
          <p:cNvSpPr/>
          <p:nvPr/>
        </p:nvSpPr>
        <p:spPr>
          <a:xfrm>
            <a:off x="8264490" y="4881266"/>
            <a:ext cx="1037499" cy="523981"/>
          </a:xfrm>
          <a:prstGeom prst="rect">
            <a:avLst/>
          </a:prstGeom>
          <a:solidFill>
            <a:schemeClr val="tx1"/>
          </a:solid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Account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" name="육각형 70">
            <a:extLst>
              <a:ext uri="{FF2B5EF4-FFF2-40B4-BE49-F238E27FC236}">
                <a16:creationId xmlns:a16="http://schemas.microsoft.com/office/drawing/2014/main" id="{EA24E9AD-DF5F-4CFF-A7DD-8163DCD6B642}"/>
              </a:ext>
            </a:extLst>
          </p:cNvPr>
          <p:cNvSpPr/>
          <p:nvPr/>
        </p:nvSpPr>
        <p:spPr>
          <a:xfrm>
            <a:off x="5082197" y="3869503"/>
            <a:ext cx="1954776" cy="1685152"/>
          </a:xfrm>
          <a:prstGeom prst="hexagon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63500" sx="111000" sy="111000" algn="ctr" rotWithShape="0">
              <a:srgbClr val="FFC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B8E3F7CC-5DCA-44EF-9438-BE795B845B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02591" y="4081355"/>
            <a:ext cx="713985" cy="713984"/>
          </a:xfrm>
          <a:prstGeom prst="rect">
            <a:avLst/>
          </a:prstGeom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8DB1A33A-F78F-46A3-AFC8-5A53EEEA52D8}"/>
              </a:ext>
            </a:extLst>
          </p:cNvPr>
          <p:cNvSpPr/>
          <p:nvPr/>
        </p:nvSpPr>
        <p:spPr>
          <a:xfrm>
            <a:off x="5540835" y="4881266"/>
            <a:ext cx="1037499" cy="523981"/>
          </a:xfrm>
          <a:prstGeom prst="rect">
            <a:avLst/>
          </a:prstGeom>
          <a:solidFill>
            <a:schemeClr val="tx1"/>
          </a:solid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Account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908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육각형 3">
            <a:extLst>
              <a:ext uri="{FF2B5EF4-FFF2-40B4-BE49-F238E27FC236}">
                <a16:creationId xmlns:a16="http://schemas.microsoft.com/office/drawing/2014/main" id="{7B50D6FB-C09C-47AD-9281-9BE05B99274B}"/>
              </a:ext>
            </a:extLst>
          </p:cNvPr>
          <p:cNvSpPr/>
          <p:nvPr/>
        </p:nvSpPr>
        <p:spPr>
          <a:xfrm>
            <a:off x="1188881" y="2609637"/>
            <a:ext cx="1427182" cy="1230329"/>
          </a:xfrm>
          <a:prstGeom prst="hexagon">
            <a:avLst/>
          </a:prstGeom>
          <a:noFill/>
          <a:ln w="28575">
            <a:solidFill>
              <a:schemeClr val="tx1"/>
            </a:solidFill>
          </a:ln>
          <a:effectLst>
            <a:outerShdw blurRad="63500" sx="105000" sy="105000" algn="ctr" rotWithShape="0">
              <a:srgbClr val="FFB51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347" name="직선 연결선 22">
            <a:extLst>
              <a:ext uri="{FF2B5EF4-FFF2-40B4-BE49-F238E27FC236}">
                <a16:creationId xmlns:a16="http://schemas.microsoft.com/office/drawing/2014/main" id="{DEDB5FE8-02F2-42C8-B679-5D1FF920A160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9" name="직사각형 23">
            <a:extLst>
              <a:ext uri="{FF2B5EF4-FFF2-40B4-BE49-F238E27FC236}">
                <a16:creationId xmlns:a16="http://schemas.microsoft.com/office/drawing/2014/main" id="{973C1144-7D03-42AA-9167-883C19E9A19C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1" name="TextBox 24">
            <a:extLst>
              <a:ext uri="{FF2B5EF4-FFF2-40B4-BE49-F238E27FC236}">
                <a16:creationId xmlns:a16="http://schemas.microsoft.com/office/drawing/2014/main" id="{17798ED1-9C2E-41E9-B60E-40C7F80C87D8}"/>
              </a:ext>
            </a:extLst>
          </p:cNvPr>
          <p:cNvSpPr txBox="1"/>
          <p:nvPr/>
        </p:nvSpPr>
        <p:spPr>
          <a:xfrm>
            <a:off x="535857" y="323244"/>
            <a:ext cx="16786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3</a:t>
            </a:r>
            <a:endParaRPr dirty="0"/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F4891BC7-28CB-4691-81C2-C2A30892A140}"/>
              </a:ext>
            </a:extLst>
          </p:cNvPr>
          <p:cNvSpPr txBox="1"/>
          <p:nvPr/>
        </p:nvSpPr>
        <p:spPr>
          <a:xfrm>
            <a:off x="1154176" y="285864"/>
            <a:ext cx="17219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rgbClr val="FFB517"/>
                </a:solidFill>
              </a:rPr>
              <a:t>프로젝트 관리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6EDFD055-83E8-4E56-AEC6-08B8702596B3}"/>
              </a:ext>
            </a:extLst>
          </p:cNvPr>
          <p:cNvSpPr txBox="1"/>
          <p:nvPr/>
        </p:nvSpPr>
        <p:spPr>
          <a:xfrm>
            <a:off x="1154176" y="677301"/>
            <a:ext cx="4009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프로젝트 기획을 개선하면서 필요한 기능들을 정리했다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D59F15D-BD94-4F44-A000-31E0163FBE8E}"/>
              </a:ext>
            </a:extLst>
          </p:cNvPr>
          <p:cNvSpPr/>
          <p:nvPr/>
        </p:nvSpPr>
        <p:spPr>
          <a:xfrm>
            <a:off x="1377906" y="2958957"/>
            <a:ext cx="1037499" cy="523981"/>
          </a:xfrm>
          <a:prstGeom prst="rect">
            <a:avLst/>
          </a:prstGeom>
          <a:noFill/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Todo</a:t>
            </a:r>
            <a:endParaRPr lang="en-US" altLang="ko-KR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육각형 20">
            <a:extLst>
              <a:ext uri="{FF2B5EF4-FFF2-40B4-BE49-F238E27FC236}">
                <a16:creationId xmlns:a16="http://schemas.microsoft.com/office/drawing/2014/main" id="{13EB2A58-4CCE-4D17-9E7A-7CFCFF209125}"/>
              </a:ext>
            </a:extLst>
          </p:cNvPr>
          <p:cNvSpPr/>
          <p:nvPr/>
        </p:nvSpPr>
        <p:spPr>
          <a:xfrm>
            <a:off x="3243712" y="2609637"/>
            <a:ext cx="1427182" cy="1230329"/>
          </a:xfrm>
          <a:prstGeom prst="hexagon">
            <a:avLst/>
          </a:prstGeom>
          <a:noFill/>
          <a:ln w="28575">
            <a:solidFill>
              <a:schemeClr val="tx1"/>
            </a:solidFill>
          </a:ln>
          <a:effectLst>
            <a:outerShdw blurRad="63500" sx="105000" sy="105000" algn="ctr" rotWithShape="0">
              <a:srgbClr val="FFB51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93ABAF-931D-4D74-BF76-09938CAF2434}"/>
              </a:ext>
            </a:extLst>
          </p:cNvPr>
          <p:cNvSpPr/>
          <p:nvPr/>
        </p:nvSpPr>
        <p:spPr>
          <a:xfrm>
            <a:off x="3432737" y="2958957"/>
            <a:ext cx="1037499" cy="523981"/>
          </a:xfrm>
          <a:prstGeom prst="rect">
            <a:avLst/>
          </a:prstGeom>
          <a:noFill/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Account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육각형 22">
            <a:extLst>
              <a:ext uri="{FF2B5EF4-FFF2-40B4-BE49-F238E27FC236}">
                <a16:creationId xmlns:a16="http://schemas.microsoft.com/office/drawing/2014/main" id="{C9B6EF43-C89E-4CA2-A4DB-A6C85A23D058}"/>
              </a:ext>
            </a:extLst>
          </p:cNvPr>
          <p:cNvSpPr/>
          <p:nvPr/>
        </p:nvSpPr>
        <p:spPr>
          <a:xfrm>
            <a:off x="5298543" y="2609637"/>
            <a:ext cx="1427182" cy="1230329"/>
          </a:xfrm>
          <a:prstGeom prst="hexagon">
            <a:avLst/>
          </a:prstGeom>
          <a:noFill/>
          <a:ln w="28575">
            <a:solidFill>
              <a:schemeClr val="tx1"/>
            </a:solidFill>
          </a:ln>
          <a:effectLst>
            <a:outerShdw blurRad="63500" sx="105000" sy="105000" algn="ctr" rotWithShape="0">
              <a:srgbClr val="FFB51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3817C76-1710-4D56-9A22-0AA874A5BD55}"/>
              </a:ext>
            </a:extLst>
          </p:cNvPr>
          <p:cNvSpPr/>
          <p:nvPr/>
        </p:nvSpPr>
        <p:spPr>
          <a:xfrm>
            <a:off x="5487568" y="2958957"/>
            <a:ext cx="1037499" cy="523981"/>
          </a:xfrm>
          <a:prstGeom prst="rect">
            <a:avLst/>
          </a:prstGeom>
          <a:noFill/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Group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육각형 24">
            <a:extLst>
              <a:ext uri="{FF2B5EF4-FFF2-40B4-BE49-F238E27FC236}">
                <a16:creationId xmlns:a16="http://schemas.microsoft.com/office/drawing/2014/main" id="{E3CCF691-E243-43FA-8E33-DBDD030FF945}"/>
              </a:ext>
            </a:extLst>
          </p:cNvPr>
          <p:cNvSpPr/>
          <p:nvPr/>
        </p:nvSpPr>
        <p:spPr>
          <a:xfrm>
            <a:off x="7353374" y="2609637"/>
            <a:ext cx="1427182" cy="1230329"/>
          </a:xfrm>
          <a:prstGeom prst="hexagon">
            <a:avLst/>
          </a:prstGeom>
          <a:noFill/>
          <a:ln w="28575">
            <a:solidFill>
              <a:schemeClr val="tx1"/>
            </a:solidFill>
          </a:ln>
          <a:effectLst>
            <a:outerShdw blurRad="63500" sx="105000" sy="105000" algn="ctr" rotWithShape="0">
              <a:srgbClr val="FFB51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533772C-CBAD-4DCC-959D-CC42CD7D4BC1}"/>
              </a:ext>
            </a:extLst>
          </p:cNvPr>
          <p:cNvSpPr/>
          <p:nvPr/>
        </p:nvSpPr>
        <p:spPr>
          <a:xfrm>
            <a:off x="7542399" y="2958957"/>
            <a:ext cx="1037499" cy="523981"/>
          </a:xfrm>
          <a:prstGeom prst="rect">
            <a:avLst/>
          </a:prstGeom>
          <a:noFill/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Auth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육각형 26">
            <a:extLst>
              <a:ext uri="{FF2B5EF4-FFF2-40B4-BE49-F238E27FC236}">
                <a16:creationId xmlns:a16="http://schemas.microsoft.com/office/drawing/2014/main" id="{1B4373CF-A4A3-41B8-B1C1-76204AFEB0CD}"/>
              </a:ext>
            </a:extLst>
          </p:cNvPr>
          <p:cNvSpPr/>
          <p:nvPr/>
        </p:nvSpPr>
        <p:spPr>
          <a:xfrm>
            <a:off x="2206023" y="4599666"/>
            <a:ext cx="1427182" cy="1230329"/>
          </a:xfrm>
          <a:prstGeom prst="hexagon">
            <a:avLst/>
          </a:prstGeom>
          <a:noFill/>
          <a:ln w="28575">
            <a:solidFill>
              <a:schemeClr val="tx1"/>
            </a:solidFill>
          </a:ln>
          <a:effectLst>
            <a:outerShdw blurRad="63500" sx="105000" sy="105000" algn="ctr" rotWithShape="0">
              <a:srgbClr val="FFB51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E34E0A0-F56F-456D-B8CF-4E86BB14B9B8}"/>
              </a:ext>
            </a:extLst>
          </p:cNvPr>
          <p:cNvSpPr/>
          <p:nvPr/>
        </p:nvSpPr>
        <p:spPr>
          <a:xfrm>
            <a:off x="2395048" y="4948986"/>
            <a:ext cx="1037499" cy="523981"/>
          </a:xfrm>
          <a:prstGeom prst="rect">
            <a:avLst/>
          </a:prstGeom>
          <a:noFill/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Chatting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육각형 28">
            <a:extLst>
              <a:ext uri="{FF2B5EF4-FFF2-40B4-BE49-F238E27FC236}">
                <a16:creationId xmlns:a16="http://schemas.microsoft.com/office/drawing/2014/main" id="{D99E06F1-BDBB-426D-A1E6-F1BEA9B9D9F6}"/>
              </a:ext>
            </a:extLst>
          </p:cNvPr>
          <p:cNvSpPr/>
          <p:nvPr/>
        </p:nvSpPr>
        <p:spPr>
          <a:xfrm>
            <a:off x="8463338" y="4592861"/>
            <a:ext cx="1427182" cy="1230329"/>
          </a:xfrm>
          <a:prstGeom prst="hexagon">
            <a:avLst/>
          </a:prstGeom>
          <a:noFill/>
          <a:ln w="28575">
            <a:solidFill>
              <a:schemeClr val="tx1"/>
            </a:solidFill>
          </a:ln>
          <a:effectLst>
            <a:outerShdw blurRad="63500" sx="105000" sy="105000" algn="ctr" rotWithShape="0">
              <a:srgbClr val="FFB51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5138C41-CE3C-4BE0-98CE-6CFBF8C91FCC}"/>
              </a:ext>
            </a:extLst>
          </p:cNvPr>
          <p:cNvSpPr/>
          <p:nvPr/>
        </p:nvSpPr>
        <p:spPr>
          <a:xfrm>
            <a:off x="8652363" y="4942181"/>
            <a:ext cx="1037499" cy="523981"/>
          </a:xfrm>
          <a:prstGeom prst="rect">
            <a:avLst/>
          </a:prstGeom>
          <a:noFill/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Template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sz="2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육각형 30">
            <a:extLst>
              <a:ext uri="{FF2B5EF4-FFF2-40B4-BE49-F238E27FC236}">
                <a16:creationId xmlns:a16="http://schemas.microsoft.com/office/drawing/2014/main" id="{11E745B2-0DD6-4340-AFBF-DA3ED22640FD}"/>
              </a:ext>
            </a:extLst>
          </p:cNvPr>
          <p:cNvSpPr/>
          <p:nvPr/>
        </p:nvSpPr>
        <p:spPr>
          <a:xfrm>
            <a:off x="6380755" y="4599666"/>
            <a:ext cx="1427182" cy="1230329"/>
          </a:xfrm>
          <a:prstGeom prst="hexagon">
            <a:avLst/>
          </a:prstGeom>
          <a:noFill/>
          <a:ln w="28575">
            <a:solidFill>
              <a:schemeClr val="tx1"/>
            </a:solidFill>
          </a:ln>
          <a:effectLst>
            <a:outerShdw blurRad="63500" sx="105000" sy="105000" algn="ctr" rotWithShape="0">
              <a:srgbClr val="FFB51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817D4D5-E617-4BDD-A344-3519DC819EA7}"/>
              </a:ext>
            </a:extLst>
          </p:cNvPr>
          <p:cNvSpPr/>
          <p:nvPr/>
        </p:nvSpPr>
        <p:spPr>
          <a:xfrm>
            <a:off x="6569780" y="4948986"/>
            <a:ext cx="1037499" cy="523981"/>
          </a:xfrm>
          <a:prstGeom prst="rect">
            <a:avLst/>
          </a:prstGeom>
          <a:noFill/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Bookmark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육각형 32">
            <a:extLst>
              <a:ext uri="{FF2B5EF4-FFF2-40B4-BE49-F238E27FC236}">
                <a16:creationId xmlns:a16="http://schemas.microsoft.com/office/drawing/2014/main" id="{261545A5-608A-40C2-8A32-8A09EBCAE63E}"/>
              </a:ext>
            </a:extLst>
          </p:cNvPr>
          <p:cNvSpPr/>
          <p:nvPr/>
        </p:nvSpPr>
        <p:spPr>
          <a:xfrm>
            <a:off x="4293389" y="4599666"/>
            <a:ext cx="1427182" cy="1230329"/>
          </a:xfrm>
          <a:prstGeom prst="hexagon">
            <a:avLst/>
          </a:prstGeom>
          <a:noFill/>
          <a:ln w="28575">
            <a:solidFill>
              <a:schemeClr val="tx1"/>
            </a:solidFill>
          </a:ln>
          <a:effectLst>
            <a:outerShdw blurRad="63500" sx="105000" sy="105000" algn="ctr" rotWithShape="0">
              <a:srgbClr val="FFB51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D468497-DC36-4EB9-B709-8310C080811F}"/>
              </a:ext>
            </a:extLst>
          </p:cNvPr>
          <p:cNvSpPr/>
          <p:nvPr/>
        </p:nvSpPr>
        <p:spPr>
          <a:xfrm>
            <a:off x="4482414" y="4948986"/>
            <a:ext cx="1037499" cy="523981"/>
          </a:xfrm>
          <a:prstGeom prst="rect">
            <a:avLst/>
          </a:prstGeom>
          <a:noFill/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Upload</a:t>
            </a:r>
            <a:endParaRPr lang="en-US" altLang="ko-KR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육각형 6">
            <a:extLst>
              <a:ext uri="{FF2B5EF4-FFF2-40B4-BE49-F238E27FC236}">
                <a16:creationId xmlns:a16="http://schemas.microsoft.com/office/drawing/2014/main" id="{C49C9D70-34CF-4700-AC5A-DDD8D2E19883}"/>
              </a:ext>
            </a:extLst>
          </p:cNvPr>
          <p:cNvSpPr/>
          <p:nvPr/>
        </p:nvSpPr>
        <p:spPr>
          <a:xfrm>
            <a:off x="9408205" y="2609637"/>
            <a:ext cx="1427182" cy="1230329"/>
          </a:xfrm>
          <a:prstGeom prst="hexagon">
            <a:avLst/>
          </a:prstGeom>
          <a:noFill/>
          <a:ln w="28575">
            <a:solidFill>
              <a:schemeClr val="tx1"/>
            </a:solidFill>
          </a:ln>
          <a:effectLst>
            <a:outerShdw blurRad="63500" sx="105000" sy="105000" algn="ctr" rotWithShape="0">
              <a:srgbClr val="FFB51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F01A38D-021B-494F-AF5C-DE94FD1D1E40}"/>
              </a:ext>
            </a:extLst>
          </p:cNvPr>
          <p:cNvSpPr/>
          <p:nvPr/>
        </p:nvSpPr>
        <p:spPr>
          <a:xfrm>
            <a:off x="9597230" y="2958957"/>
            <a:ext cx="1037499" cy="523981"/>
          </a:xfrm>
          <a:prstGeom prst="rect">
            <a:avLst/>
          </a:prstGeom>
          <a:noFill/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Point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E5C3CF-7565-4464-B9EB-6A8CAFFA0F9D}"/>
              </a:ext>
            </a:extLst>
          </p:cNvPr>
          <p:cNvSpPr txBox="1"/>
          <p:nvPr/>
        </p:nvSpPr>
        <p:spPr>
          <a:xfrm>
            <a:off x="3510229" y="1504970"/>
            <a:ext cx="5597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구상한 </a:t>
            </a:r>
            <a:r>
              <a:rPr lang="en-US" altLang="ko-KR" sz="3200" dirty="0"/>
              <a:t>Planit</a:t>
            </a:r>
            <a:r>
              <a:rPr lang="ko-KR" altLang="en-US" sz="3200" dirty="0"/>
              <a:t>의 모든 서비스</a:t>
            </a:r>
          </a:p>
        </p:txBody>
      </p:sp>
    </p:spTree>
    <p:extLst>
      <p:ext uri="{BB962C8B-B14F-4D97-AF65-F5344CB8AC3E}">
        <p14:creationId xmlns:p14="http://schemas.microsoft.com/office/powerpoint/2010/main" val="136095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각 삼각형 33">
            <a:extLst>
              <a:ext uri="{FF2B5EF4-FFF2-40B4-BE49-F238E27FC236}">
                <a16:creationId xmlns:a16="http://schemas.microsoft.com/office/drawing/2014/main" id="{B1DAF9CF-C299-4618-A1A3-52C21CD07E15}"/>
              </a:ext>
            </a:extLst>
          </p:cNvPr>
          <p:cNvSpPr/>
          <p:nvPr/>
        </p:nvSpPr>
        <p:spPr>
          <a:xfrm flipH="1">
            <a:off x="8048846" y="0"/>
            <a:ext cx="4143153" cy="68580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38006" y="344708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Contents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338006" y="724659"/>
            <a:ext cx="137409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0F47F7F-82A2-45F9-A3E0-F98B9D03C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2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C74295C-F4B6-4350-A86A-00D12B0DEC4C}"/>
              </a:ext>
            </a:extLst>
          </p:cNvPr>
          <p:cNvGrpSpPr/>
          <p:nvPr/>
        </p:nvGrpSpPr>
        <p:grpSpPr>
          <a:xfrm>
            <a:off x="0" y="0"/>
            <a:ext cx="11582399" cy="6876256"/>
            <a:chOff x="-5030" y="0"/>
            <a:chExt cx="11582399" cy="6876256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DAD7C52B-5F95-403F-BD56-4E24EFF3A098}"/>
                </a:ext>
              </a:extLst>
            </p:cNvPr>
            <p:cNvGrpSpPr/>
            <p:nvPr/>
          </p:nvGrpSpPr>
          <p:grpSpPr>
            <a:xfrm>
              <a:off x="-5030" y="0"/>
              <a:ext cx="11582399" cy="6876256"/>
              <a:chOff x="0" y="0"/>
              <a:chExt cx="11582399" cy="6863866"/>
            </a:xfrm>
            <a:solidFill>
              <a:schemeClr val="tx1"/>
            </a:solidFill>
          </p:grpSpPr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0947A20D-3D95-456F-A411-F2D09FC4CC68}"/>
                  </a:ext>
                </a:extLst>
              </p:cNvPr>
              <p:cNvSpPr/>
              <p:nvPr/>
            </p:nvSpPr>
            <p:spPr>
              <a:xfrm>
                <a:off x="0" y="0"/>
                <a:ext cx="11582399" cy="6863866"/>
              </a:xfrm>
              <a:custGeom>
                <a:avLst/>
                <a:gdLst>
                  <a:gd name="connsiteX0" fmla="*/ 0 w 10133553"/>
                  <a:gd name="connsiteY0" fmla="*/ 0 h 6863866"/>
                  <a:gd name="connsiteX1" fmla="*/ 8057953 w 10133553"/>
                  <a:gd name="connsiteY1" fmla="*/ 0 h 6863866"/>
                  <a:gd name="connsiteX2" fmla="*/ 10133553 w 10133553"/>
                  <a:gd name="connsiteY2" fmla="*/ 3417368 h 6863866"/>
                  <a:gd name="connsiteX3" fmla="*/ 8051405 w 10133553"/>
                  <a:gd name="connsiteY3" fmla="*/ 6863866 h 6863866"/>
                  <a:gd name="connsiteX4" fmla="*/ 0 w 10133553"/>
                  <a:gd name="connsiteY4" fmla="*/ 6863866 h 6863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33553" h="6863866">
                    <a:moveTo>
                      <a:pt x="0" y="0"/>
                    </a:moveTo>
                    <a:lnTo>
                      <a:pt x="8057953" y="0"/>
                    </a:lnTo>
                    <a:lnTo>
                      <a:pt x="10133553" y="3417368"/>
                    </a:lnTo>
                    <a:lnTo>
                      <a:pt x="8051405" y="6863866"/>
                    </a:lnTo>
                    <a:lnTo>
                      <a:pt x="0" y="6863866"/>
                    </a:lnTo>
                    <a:close/>
                  </a:path>
                </a:pathLst>
              </a:cu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4F8A91FB-BBA9-4234-9008-12B82E044324}"/>
                  </a:ext>
                </a:extLst>
              </p:cNvPr>
              <p:cNvGrpSpPr/>
              <p:nvPr/>
            </p:nvGrpSpPr>
            <p:grpSpPr>
              <a:xfrm>
                <a:off x="1840576" y="2120014"/>
                <a:ext cx="2076855" cy="2516767"/>
                <a:chOff x="1840576" y="1758507"/>
                <a:chExt cx="2076855" cy="2516767"/>
              </a:xfrm>
              <a:grpFill/>
            </p:grpSpPr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C19A1C0D-CAF9-442C-85A0-A62F9562C8D9}"/>
                    </a:ext>
                  </a:extLst>
                </p:cNvPr>
                <p:cNvGrpSpPr/>
                <p:nvPr/>
              </p:nvGrpSpPr>
              <p:grpSpPr>
                <a:xfrm>
                  <a:off x="1855327" y="1758507"/>
                  <a:ext cx="1913024" cy="369332"/>
                  <a:chOff x="1855327" y="1807837"/>
                  <a:chExt cx="1913024" cy="369332"/>
                </a:xfrm>
                <a:grpFill/>
              </p:grpSpPr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A0BDC9C2-82E5-4C19-A25B-1367167944A6}"/>
                      </a:ext>
                    </a:extLst>
                  </p:cNvPr>
                  <p:cNvSpPr txBox="1"/>
                  <p:nvPr/>
                </p:nvSpPr>
                <p:spPr>
                  <a:xfrm>
                    <a:off x="1855327" y="1807837"/>
                    <a:ext cx="545342" cy="369332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</a:scheme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>
                        <a:solidFill>
                          <a:schemeClr val="bg1"/>
                        </a:solidFill>
                      </a:rPr>
                      <a:t>001</a:t>
                    </a:r>
                    <a:endParaRPr lang="ko-KR" alt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412B3557-7CC5-4477-80AE-F207394F76DF}"/>
                      </a:ext>
                    </a:extLst>
                  </p:cNvPr>
                  <p:cNvSpPr txBox="1"/>
                  <p:nvPr/>
                </p:nvSpPr>
                <p:spPr>
                  <a:xfrm>
                    <a:off x="2400669" y="1807839"/>
                    <a:ext cx="1367682" cy="368666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</a:scheme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pc="-150" dirty="0">
                        <a:solidFill>
                          <a:schemeClr val="bg1"/>
                        </a:solidFill>
                      </a:rPr>
                      <a:t>개요 및 목표</a:t>
                    </a:r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93E87D44-6481-4F87-B4C1-6F321D98956B}"/>
                    </a:ext>
                  </a:extLst>
                </p:cNvPr>
                <p:cNvGrpSpPr/>
                <p:nvPr/>
              </p:nvGrpSpPr>
              <p:grpSpPr>
                <a:xfrm>
                  <a:off x="1840576" y="2474541"/>
                  <a:ext cx="1850507" cy="369332"/>
                  <a:chOff x="1840576" y="2474541"/>
                  <a:chExt cx="1850507" cy="369332"/>
                </a:xfrm>
                <a:grpFill/>
              </p:grpSpPr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337F81FA-6DC4-45C0-A760-BA72EEE2B628}"/>
                      </a:ext>
                    </a:extLst>
                  </p:cNvPr>
                  <p:cNvSpPr txBox="1"/>
                  <p:nvPr/>
                </p:nvSpPr>
                <p:spPr>
                  <a:xfrm>
                    <a:off x="1840576" y="2474541"/>
                    <a:ext cx="603050" cy="369332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</a:scheme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>
                        <a:solidFill>
                          <a:schemeClr val="bg1"/>
                        </a:solidFill>
                      </a:rPr>
                      <a:t>002</a:t>
                    </a:r>
                    <a:endParaRPr lang="ko-KR" alt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E87F5816-67A6-487C-B39A-1E03A4146829}"/>
                      </a:ext>
                    </a:extLst>
                  </p:cNvPr>
                  <p:cNvSpPr txBox="1"/>
                  <p:nvPr/>
                </p:nvSpPr>
                <p:spPr>
                  <a:xfrm>
                    <a:off x="2385918" y="2474541"/>
                    <a:ext cx="1305165" cy="368666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</a:scheme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pc="-150" dirty="0">
                        <a:solidFill>
                          <a:schemeClr val="bg1"/>
                        </a:solidFill>
                      </a:rPr>
                      <a:t>기능과 데모</a:t>
                    </a:r>
                  </a:p>
                </p:txBody>
              </p:sp>
            </p:grpSp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F0003211-398E-42B0-909F-326C876C84EC}"/>
                    </a:ext>
                  </a:extLst>
                </p:cNvPr>
                <p:cNvGrpSpPr/>
                <p:nvPr/>
              </p:nvGrpSpPr>
              <p:grpSpPr>
                <a:xfrm>
                  <a:off x="1855327" y="3190574"/>
                  <a:ext cx="2062104" cy="369332"/>
                  <a:chOff x="2297223" y="3191839"/>
                  <a:chExt cx="2062104" cy="369332"/>
                </a:xfrm>
                <a:grpFill/>
              </p:grpSpPr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A7C72EA3-2C4F-4AFB-BFB3-2AAC1B2E3D93}"/>
                      </a:ext>
                    </a:extLst>
                  </p:cNvPr>
                  <p:cNvSpPr txBox="1"/>
                  <p:nvPr/>
                </p:nvSpPr>
                <p:spPr>
                  <a:xfrm>
                    <a:off x="2297223" y="3191839"/>
                    <a:ext cx="595035" cy="369332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</a:scheme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>
                        <a:solidFill>
                          <a:schemeClr val="bg1"/>
                        </a:solidFill>
                      </a:rPr>
                      <a:t>003</a:t>
                    </a:r>
                    <a:endParaRPr lang="ko-KR" alt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FD436C3C-6843-4388-9B09-774C644FCCFC}"/>
                      </a:ext>
                    </a:extLst>
                  </p:cNvPr>
                  <p:cNvSpPr txBox="1"/>
                  <p:nvPr/>
                </p:nvSpPr>
                <p:spPr>
                  <a:xfrm>
                    <a:off x="2842565" y="3191839"/>
                    <a:ext cx="1516762" cy="368666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</a:scheme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pc="-150" dirty="0">
                        <a:solidFill>
                          <a:schemeClr val="bg1"/>
                        </a:solidFill>
                      </a:rPr>
                      <a:t>프로젝트 관리</a:t>
                    </a:r>
                  </a:p>
                </p:txBody>
              </p:sp>
            </p:grp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3B44613E-8E74-4929-9C9E-81E977C5A632}"/>
                    </a:ext>
                  </a:extLst>
                </p:cNvPr>
                <p:cNvGrpSpPr/>
                <p:nvPr/>
              </p:nvGrpSpPr>
              <p:grpSpPr>
                <a:xfrm>
                  <a:off x="1855327" y="3905941"/>
                  <a:ext cx="2062104" cy="369333"/>
                  <a:chOff x="2024251" y="3936036"/>
                  <a:chExt cx="2062104" cy="369333"/>
                </a:xfrm>
                <a:grpFill/>
              </p:grpSpPr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6F3D60D8-DD8B-41DD-A18E-0F8707AF87CC}"/>
                      </a:ext>
                    </a:extLst>
                  </p:cNvPr>
                  <p:cNvSpPr txBox="1"/>
                  <p:nvPr/>
                </p:nvSpPr>
                <p:spPr>
                  <a:xfrm>
                    <a:off x="2024251" y="3936037"/>
                    <a:ext cx="595035" cy="369332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</a:scheme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>
                        <a:solidFill>
                          <a:schemeClr val="bg1"/>
                        </a:solidFill>
                      </a:rPr>
                      <a:t>004</a:t>
                    </a:r>
                    <a:endParaRPr lang="ko-KR" alt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E320D492-8B32-41DD-9F77-F09C4E72DF9A}"/>
                      </a:ext>
                    </a:extLst>
                  </p:cNvPr>
                  <p:cNvSpPr txBox="1"/>
                  <p:nvPr/>
                </p:nvSpPr>
                <p:spPr>
                  <a:xfrm>
                    <a:off x="2569593" y="3936036"/>
                    <a:ext cx="1516762" cy="368666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</a:schemeClr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pc="-150" dirty="0">
                        <a:solidFill>
                          <a:schemeClr val="bg1"/>
                        </a:solidFill>
                      </a:rPr>
                      <a:t>향후 진행사항</a:t>
                    </a:r>
                  </a:p>
                </p:txBody>
              </p:sp>
            </p:grpSp>
          </p:grp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94A329-DE83-402F-8DEC-55FBDF1BA492}"/>
                </a:ext>
              </a:extLst>
            </p:cNvPr>
            <p:cNvSpPr txBox="1"/>
            <p:nvPr/>
          </p:nvSpPr>
          <p:spPr>
            <a:xfrm>
              <a:off x="1858514" y="4858378"/>
              <a:ext cx="564578" cy="36933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005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9B8C8C4-6E8E-4DDD-B548-E98974D17F23}"/>
                </a:ext>
              </a:extLst>
            </p:cNvPr>
            <p:cNvSpPr txBox="1"/>
            <p:nvPr/>
          </p:nvSpPr>
          <p:spPr>
            <a:xfrm>
              <a:off x="2407671" y="4869742"/>
              <a:ext cx="771365" cy="36933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pc="-150" dirty="0">
                  <a:solidFill>
                    <a:schemeClr val="bg1"/>
                  </a:solidFill>
                </a:rPr>
                <a:t>Q &amp; A</a:t>
              </a:r>
              <a:endParaRPr lang="ko-KR" altLang="en-US" spc="-150" dirty="0">
                <a:solidFill>
                  <a:schemeClr val="bg1"/>
                </a:solidFill>
              </a:endParaRPr>
            </a:p>
          </p:txBody>
        </p:sp>
      </p:grpSp>
      <p:sp>
        <p:nvSpPr>
          <p:cNvPr id="36" name="직각 삼각형 35">
            <a:extLst>
              <a:ext uri="{FF2B5EF4-FFF2-40B4-BE49-F238E27FC236}">
                <a16:creationId xmlns:a16="http://schemas.microsoft.com/office/drawing/2014/main" id="{501E7395-7A83-45E7-B9FE-7D12197E16D8}"/>
              </a:ext>
            </a:extLst>
          </p:cNvPr>
          <p:cNvSpPr/>
          <p:nvPr/>
        </p:nvSpPr>
        <p:spPr>
          <a:xfrm flipH="1" flipV="1">
            <a:off x="8048846" y="0"/>
            <a:ext cx="4143153" cy="6821488"/>
          </a:xfrm>
          <a:prstGeom prst="rtTriangle">
            <a:avLst/>
          </a:prstGeom>
          <a:solidFill>
            <a:srgbClr val="FFB5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08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육각형 3">
            <a:extLst>
              <a:ext uri="{FF2B5EF4-FFF2-40B4-BE49-F238E27FC236}">
                <a16:creationId xmlns:a16="http://schemas.microsoft.com/office/drawing/2014/main" id="{7B50D6FB-C09C-47AD-9281-9BE05B99274B}"/>
              </a:ext>
            </a:extLst>
          </p:cNvPr>
          <p:cNvSpPr/>
          <p:nvPr/>
        </p:nvSpPr>
        <p:spPr>
          <a:xfrm>
            <a:off x="1311926" y="1993673"/>
            <a:ext cx="1427182" cy="1230329"/>
          </a:xfrm>
          <a:prstGeom prst="hexagon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schemeClr val="accent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347" name="직선 연결선 22">
            <a:extLst>
              <a:ext uri="{FF2B5EF4-FFF2-40B4-BE49-F238E27FC236}">
                <a16:creationId xmlns:a16="http://schemas.microsoft.com/office/drawing/2014/main" id="{DEDB5FE8-02F2-42C8-B679-5D1FF920A160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9" name="직사각형 23">
            <a:extLst>
              <a:ext uri="{FF2B5EF4-FFF2-40B4-BE49-F238E27FC236}">
                <a16:creationId xmlns:a16="http://schemas.microsoft.com/office/drawing/2014/main" id="{973C1144-7D03-42AA-9167-883C19E9A19C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1" name="TextBox 24">
            <a:extLst>
              <a:ext uri="{FF2B5EF4-FFF2-40B4-BE49-F238E27FC236}">
                <a16:creationId xmlns:a16="http://schemas.microsoft.com/office/drawing/2014/main" id="{17798ED1-9C2E-41E9-B60E-40C7F80C87D8}"/>
              </a:ext>
            </a:extLst>
          </p:cNvPr>
          <p:cNvSpPr txBox="1"/>
          <p:nvPr/>
        </p:nvSpPr>
        <p:spPr>
          <a:xfrm>
            <a:off x="535857" y="323244"/>
            <a:ext cx="16786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3</a:t>
            </a:r>
            <a:endParaRPr dirty="0"/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F4891BC7-28CB-4691-81C2-C2A30892A140}"/>
              </a:ext>
            </a:extLst>
          </p:cNvPr>
          <p:cNvSpPr txBox="1"/>
          <p:nvPr/>
        </p:nvSpPr>
        <p:spPr>
          <a:xfrm>
            <a:off x="1154176" y="285864"/>
            <a:ext cx="17219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rgbClr val="FFB517"/>
                </a:solidFill>
              </a:rPr>
              <a:t>프로젝트 관리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6EDFD055-83E8-4E56-AEC6-08B8702596B3}"/>
              </a:ext>
            </a:extLst>
          </p:cNvPr>
          <p:cNvSpPr txBox="1"/>
          <p:nvPr/>
        </p:nvSpPr>
        <p:spPr>
          <a:xfrm>
            <a:off x="1154176" y="677301"/>
            <a:ext cx="5173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 만들기에는 시간이 부족할 것 같았고</a:t>
            </a:r>
            <a:r>
              <a:rPr lang="en-US" altLang="ko-KR" sz="1400" dirty="0"/>
              <a:t>, </a:t>
            </a:r>
            <a:r>
              <a:rPr lang="ko-KR" altLang="en-US" sz="1400" dirty="0"/>
              <a:t>우선순위를 정할 필요가 있었다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D59F15D-BD94-4F44-A000-31E0163FBE8E}"/>
              </a:ext>
            </a:extLst>
          </p:cNvPr>
          <p:cNvSpPr/>
          <p:nvPr/>
        </p:nvSpPr>
        <p:spPr>
          <a:xfrm>
            <a:off x="1500951" y="2342993"/>
            <a:ext cx="1037499" cy="523981"/>
          </a:xfrm>
          <a:prstGeom prst="rect">
            <a:avLst/>
          </a:prstGeom>
          <a:solidFill>
            <a:schemeClr val="accent1"/>
          </a:solid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Todo</a:t>
            </a:r>
            <a:endParaRPr lang="en-US" altLang="ko-KR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육각형 20">
            <a:extLst>
              <a:ext uri="{FF2B5EF4-FFF2-40B4-BE49-F238E27FC236}">
                <a16:creationId xmlns:a16="http://schemas.microsoft.com/office/drawing/2014/main" id="{13EB2A58-4CCE-4D17-9E7A-7CFCFF209125}"/>
              </a:ext>
            </a:extLst>
          </p:cNvPr>
          <p:cNvSpPr/>
          <p:nvPr/>
        </p:nvSpPr>
        <p:spPr>
          <a:xfrm>
            <a:off x="3366757" y="1993673"/>
            <a:ext cx="1427182" cy="1230329"/>
          </a:xfrm>
          <a:prstGeom prst="hexagon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schemeClr val="accent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93ABAF-931D-4D74-BF76-09938CAF2434}"/>
              </a:ext>
            </a:extLst>
          </p:cNvPr>
          <p:cNvSpPr/>
          <p:nvPr/>
        </p:nvSpPr>
        <p:spPr>
          <a:xfrm>
            <a:off x="3555782" y="2342993"/>
            <a:ext cx="1037499" cy="523981"/>
          </a:xfrm>
          <a:prstGeom prst="rect">
            <a:avLst/>
          </a:prstGeom>
          <a:solidFill>
            <a:schemeClr val="accent1"/>
          </a:solid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Account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육각형 22">
            <a:extLst>
              <a:ext uri="{FF2B5EF4-FFF2-40B4-BE49-F238E27FC236}">
                <a16:creationId xmlns:a16="http://schemas.microsoft.com/office/drawing/2014/main" id="{C9B6EF43-C89E-4CA2-A4DB-A6C85A23D058}"/>
              </a:ext>
            </a:extLst>
          </p:cNvPr>
          <p:cNvSpPr/>
          <p:nvPr/>
        </p:nvSpPr>
        <p:spPr>
          <a:xfrm>
            <a:off x="5421588" y="1993673"/>
            <a:ext cx="1427182" cy="1230329"/>
          </a:xfrm>
          <a:prstGeom prst="hexagon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schemeClr val="accent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3817C76-1710-4D56-9A22-0AA874A5BD55}"/>
              </a:ext>
            </a:extLst>
          </p:cNvPr>
          <p:cNvSpPr/>
          <p:nvPr/>
        </p:nvSpPr>
        <p:spPr>
          <a:xfrm>
            <a:off x="5610613" y="2342993"/>
            <a:ext cx="1037499" cy="523981"/>
          </a:xfrm>
          <a:prstGeom prst="rect">
            <a:avLst/>
          </a:prstGeom>
          <a:solidFill>
            <a:schemeClr val="accent1"/>
          </a:solid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Group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육각형 24">
            <a:extLst>
              <a:ext uri="{FF2B5EF4-FFF2-40B4-BE49-F238E27FC236}">
                <a16:creationId xmlns:a16="http://schemas.microsoft.com/office/drawing/2014/main" id="{E3CCF691-E243-43FA-8E33-DBDD030FF945}"/>
              </a:ext>
            </a:extLst>
          </p:cNvPr>
          <p:cNvSpPr/>
          <p:nvPr/>
        </p:nvSpPr>
        <p:spPr>
          <a:xfrm>
            <a:off x="7476419" y="1993673"/>
            <a:ext cx="1427182" cy="1230329"/>
          </a:xfrm>
          <a:prstGeom prst="hexagon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schemeClr val="accent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533772C-CBAD-4DCC-959D-CC42CD7D4BC1}"/>
              </a:ext>
            </a:extLst>
          </p:cNvPr>
          <p:cNvSpPr/>
          <p:nvPr/>
        </p:nvSpPr>
        <p:spPr>
          <a:xfrm>
            <a:off x="7665444" y="2342993"/>
            <a:ext cx="1037499" cy="523981"/>
          </a:xfrm>
          <a:prstGeom prst="rect">
            <a:avLst/>
          </a:prstGeom>
          <a:solidFill>
            <a:schemeClr val="accent1"/>
          </a:solid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Auth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육각형 26">
            <a:extLst>
              <a:ext uri="{FF2B5EF4-FFF2-40B4-BE49-F238E27FC236}">
                <a16:creationId xmlns:a16="http://schemas.microsoft.com/office/drawing/2014/main" id="{1B4373CF-A4A3-41B8-B1C1-76204AFEB0CD}"/>
              </a:ext>
            </a:extLst>
          </p:cNvPr>
          <p:cNvSpPr/>
          <p:nvPr/>
        </p:nvSpPr>
        <p:spPr>
          <a:xfrm>
            <a:off x="1651064" y="4965311"/>
            <a:ext cx="1427182" cy="1230329"/>
          </a:xfrm>
          <a:prstGeom prst="hexagon">
            <a:avLst/>
          </a:prstGeom>
          <a:solidFill>
            <a:srgbClr val="F9C04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srgbClr val="FFB51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E34E0A0-F56F-456D-B8CF-4E86BB14B9B8}"/>
              </a:ext>
            </a:extLst>
          </p:cNvPr>
          <p:cNvSpPr/>
          <p:nvPr/>
        </p:nvSpPr>
        <p:spPr>
          <a:xfrm>
            <a:off x="1840089" y="5314631"/>
            <a:ext cx="1037499" cy="523981"/>
          </a:xfrm>
          <a:prstGeom prst="rect">
            <a:avLst/>
          </a:prstGeom>
          <a:solidFill>
            <a:srgbClr val="F9C041"/>
          </a:solid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Chatting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육각형 28">
            <a:extLst>
              <a:ext uri="{FF2B5EF4-FFF2-40B4-BE49-F238E27FC236}">
                <a16:creationId xmlns:a16="http://schemas.microsoft.com/office/drawing/2014/main" id="{D99E06F1-BDBB-426D-A1E6-F1BEA9B9D9F6}"/>
              </a:ext>
            </a:extLst>
          </p:cNvPr>
          <p:cNvSpPr/>
          <p:nvPr/>
        </p:nvSpPr>
        <p:spPr>
          <a:xfrm>
            <a:off x="9330592" y="4958506"/>
            <a:ext cx="1427182" cy="1230329"/>
          </a:xfrm>
          <a:prstGeom prst="hexagon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srgbClr val="00B05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5138C41-CE3C-4BE0-98CE-6CFBF8C91FCC}"/>
              </a:ext>
            </a:extLst>
          </p:cNvPr>
          <p:cNvSpPr/>
          <p:nvPr/>
        </p:nvSpPr>
        <p:spPr>
          <a:xfrm>
            <a:off x="9519617" y="5307826"/>
            <a:ext cx="1037499" cy="523981"/>
          </a:xfrm>
          <a:prstGeom prst="rect">
            <a:avLst/>
          </a:prstGeom>
          <a:solidFill>
            <a:srgbClr val="00B050"/>
          </a:solidFill>
          <a:ln w="28575">
            <a:noFill/>
            <a:prstDash val="solid"/>
          </a:ln>
          <a:effectLst>
            <a:outerShdw blurRad="63500" sx="102000" sy="102000" algn="ctr" rotWithShape="0">
              <a:srgbClr val="00B05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Template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sz="2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육각형 30">
            <a:extLst>
              <a:ext uri="{FF2B5EF4-FFF2-40B4-BE49-F238E27FC236}">
                <a16:creationId xmlns:a16="http://schemas.microsoft.com/office/drawing/2014/main" id="{11E745B2-0DD6-4340-AFBF-DA3ED22640FD}"/>
              </a:ext>
            </a:extLst>
          </p:cNvPr>
          <p:cNvSpPr/>
          <p:nvPr/>
        </p:nvSpPr>
        <p:spPr>
          <a:xfrm>
            <a:off x="7248009" y="4965311"/>
            <a:ext cx="1427182" cy="1230329"/>
          </a:xfrm>
          <a:prstGeom prst="hexagon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srgbClr val="00B05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817D4D5-E617-4BDD-A344-3519DC819EA7}"/>
              </a:ext>
            </a:extLst>
          </p:cNvPr>
          <p:cNvSpPr/>
          <p:nvPr/>
        </p:nvSpPr>
        <p:spPr>
          <a:xfrm>
            <a:off x="7437034" y="5314631"/>
            <a:ext cx="1037499" cy="523981"/>
          </a:xfrm>
          <a:prstGeom prst="rect">
            <a:avLst/>
          </a:prstGeom>
          <a:solidFill>
            <a:srgbClr val="00B050"/>
          </a:solidFill>
          <a:ln w="28575">
            <a:noFill/>
            <a:prstDash val="solid"/>
          </a:ln>
          <a:effectLst>
            <a:outerShdw blurRad="63500" sx="102000" sy="102000" algn="ctr" rotWithShape="0">
              <a:srgbClr val="00B05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Bookmark</a:t>
            </a:r>
            <a:r>
              <a:rPr lang="en-US" altLang="ko-KR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육각형 32">
            <a:extLst>
              <a:ext uri="{FF2B5EF4-FFF2-40B4-BE49-F238E27FC236}">
                <a16:creationId xmlns:a16="http://schemas.microsoft.com/office/drawing/2014/main" id="{261545A5-608A-40C2-8A32-8A09EBCAE63E}"/>
              </a:ext>
            </a:extLst>
          </p:cNvPr>
          <p:cNvSpPr/>
          <p:nvPr/>
        </p:nvSpPr>
        <p:spPr>
          <a:xfrm>
            <a:off x="3738430" y="4965311"/>
            <a:ext cx="1427182" cy="1230329"/>
          </a:xfrm>
          <a:prstGeom prst="hexagon">
            <a:avLst/>
          </a:prstGeom>
          <a:solidFill>
            <a:srgbClr val="F9C04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srgbClr val="FFB51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D468497-DC36-4EB9-B709-8310C080811F}"/>
              </a:ext>
            </a:extLst>
          </p:cNvPr>
          <p:cNvSpPr/>
          <p:nvPr/>
        </p:nvSpPr>
        <p:spPr>
          <a:xfrm>
            <a:off x="3927455" y="5314631"/>
            <a:ext cx="1037499" cy="523981"/>
          </a:xfrm>
          <a:prstGeom prst="rect">
            <a:avLst/>
          </a:prstGeom>
          <a:solidFill>
            <a:srgbClr val="F9C041"/>
          </a:solid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Upload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육각형 6">
            <a:extLst>
              <a:ext uri="{FF2B5EF4-FFF2-40B4-BE49-F238E27FC236}">
                <a16:creationId xmlns:a16="http://schemas.microsoft.com/office/drawing/2014/main" id="{C49C9D70-34CF-4700-AC5A-DDD8D2E19883}"/>
              </a:ext>
            </a:extLst>
          </p:cNvPr>
          <p:cNvSpPr/>
          <p:nvPr/>
        </p:nvSpPr>
        <p:spPr>
          <a:xfrm>
            <a:off x="9531250" y="1993673"/>
            <a:ext cx="1427182" cy="1230329"/>
          </a:xfrm>
          <a:prstGeom prst="hexagon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schemeClr val="accent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F01A38D-021B-494F-AF5C-DE94FD1D1E40}"/>
              </a:ext>
            </a:extLst>
          </p:cNvPr>
          <p:cNvSpPr/>
          <p:nvPr/>
        </p:nvSpPr>
        <p:spPr>
          <a:xfrm>
            <a:off x="9720275" y="2342993"/>
            <a:ext cx="1037499" cy="523981"/>
          </a:xfrm>
          <a:prstGeom prst="rect">
            <a:avLst/>
          </a:prstGeom>
          <a:solidFill>
            <a:schemeClr val="accent1"/>
          </a:solid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Point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878096-20CD-4EB5-9899-AF108BEFAFF9}"/>
              </a:ext>
            </a:extLst>
          </p:cNvPr>
          <p:cNvSpPr/>
          <p:nvPr/>
        </p:nvSpPr>
        <p:spPr>
          <a:xfrm>
            <a:off x="985815" y="1376515"/>
            <a:ext cx="10418500" cy="2255319"/>
          </a:xfrm>
          <a:prstGeom prst="rect">
            <a:avLst/>
          </a:prstGeom>
          <a:noFill/>
          <a:ln w="28575">
            <a:solidFill>
              <a:srgbClr val="ED636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A34F23-0233-4EE1-BABC-49FB628CD078}"/>
              </a:ext>
            </a:extLst>
          </p:cNvPr>
          <p:cNvSpPr txBox="1"/>
          <p:nvPr/>
        </p:nvSpPr>
        <p:spPr>
          <a:xfrm>
            <a:off x="920311" y="1479384"/>
            <a:ext cx="3637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가장 먼저 만들어야 하는 중요한 기능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A516361-F616-4047-A409-EA0223008B8D}"/>
              </a:ext>
            </a:extLst>
          </p:cNvPr>
          <p:cNvSpPr/>
          <p:nvPr/>
        </p:nvSpPr>
        <p:spPr>
          <a:xfrm>
            <a:off x="985815" y="3920673"/>
            <a:ext cx="4980942" cy="2538225"/>
          </a:xfrm>
          <a:prstGeom prst="rect">
            <a:avLst/>
          </a:prstGeom>
          <a:noFill/>
          <a:ln w="28575">
            <a:solidFill>
              <a:srgbClr val="FFB51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394C835-B4CB-48E1-9832-46BFC01D87C3}"/>
              </a:ext>
            </a:extLst>
          </p:cNvPr>
          <p:cNvSpPr txBox="1"/>
          <p:nvPr/>
        </p:nvSpPr>
        <p:spPr>
          <a:xfrm>
            <a:off x="1092340" y="4055723"/>
            <a:ext cx="4518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중요한 기능이지만 기능 이지만 나중에 만들어도 되는 기능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6EB2C4-2424-4366-B31C-D2F75EA3E9D5}"/>
              </a:ext>
            </a:extLst>
          </p:cNvPr>
          <p:cNvSpPr/>
          <p:nvPr/>
        </p:nvSpPr>
        <p:spPr>
          <a:xfrm>
            <a:off x="6270798" y="3920672"/>
            <a:ext cx="5133518" cy="2538225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E6B192-B0FA-4433-9E7A-1C42643E1A59}"/>
              </a:ext>
            </a:extLst>
          </p:cNvPr>
          <p:cNvSpPr txBox="1"/>
          <p:nvPr/>
        </p:nvSpPr>
        <p:spPr>
          <a:xfrm>
            <a:off x="6392093" y="4023337"/>
            <a:ext cx="4545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서비스에 필요한 기능이지만 추후 확장기능으로 만들어도 되는 기능</a:t>
            </a:r>
          </a:p>
        </p:txBody>
      </p:sp>
    </p:spTree>
    <p:extLst>
      <p:ext uri="{BB962C8B-B14F-4D97-AF65-F5344CB8AC3E}">
        <p14:creationId xmlns:p14="http://schemas.microsoft.com/office/powerpoint/2010/main" val="1971133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82AD7DE5-588C-4174-8E00-03B861880144}"/>
              </a:ext>
            </a:extLst>
          </p:cNvPr>
          <p:cNvSpPr/>
          <p:nvPr/>
        </p:nvSpPr>
        <p:spPr>
          <a:xfrm>
            <a:off x="1445292" y="1700277"/>
            <a:ext cx="4279198" cy="2255319"/>
          </a:xfrm>
          <a:prstGeom prst="rect">
            <a:avLst/>
          </a:prstGeom>
          <a:noFill/>
          <a:ln w="28575">
            <a:solidFill>
              <a:srgbClr val="ED636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47A9584-817C-45AF-B1FE-8C0D66A367C9}"/>
              </a:ext>
            </a:extLst>
          </p:cNvPr>
          <p:cNvSpPr/>
          <p:nvPr/>
        </p:nvSpPr>
        <p:spPr>
          <a:xfrm>
            <a:off x="1421381" y="4225709"/>
            <a:ext cx="4279198" cy="2255319"/>
          </a:xfrm>
          <a:prstGeom prst="rect">
            <a:avLst/>
          </a:prstGeom>
          <a:noFill/>
          <a:ln w="28575">
            <a:solidFill>
              <a:srgbClr val="ED636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6639154-8274-43C8-8318-B04D427048CE}"/>
              </a:ext>
            </a:extLst>
          </p:cNvPr>
          <p:cNvSpPr/>
          <p:nvPr/>
        </p:nvSpPr>
        <p:spPr>
          <a:xfrm>
            <a:off x="6015447" y="1699008"/>
            <a:ext cx="3711460" cy="2255319"/>
          </a:xfrm>
          <a:prstGeom prst="rect">
            <a:avLst/>
          </a:prstGeom>
          <a:noFill/>
          <a:ln w="28575">
            <a:solidFill>
              <a:srgbClr val="ED636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43DAF6C-41EF-4D03-93CE-AB4FCE3E75DB}"/>
              </a:ext>
            </a:extLst>
          </p:cNvPr>
          <p:cNvSpPr/>
          <p:nvPr/>
        </p:nvSpPr>
        <p:spPr>
          <a:xfrm>
            <a:off x="6015447" y="4225709"/>
            <a:ext cx="3711460" cy="2255319"/>
          </a:xfrm>
          <a:prstGeom prst="rect">
            <a:avLst/>
          </a:prstGeom>
          <a:noFill/>
          <a:ln w="28575">
            <a:solidFill>
              <a:srgbClr val="ED636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94115D-2D10-4F95-8DAA-EBDA76C5B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775C4D-0FFD-45CD-A7F2-A41CC553D4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0572" y="2172336"/>
            <a:ext cx="1307793" cy="1307793"/>
          </a:xfrm>
          <a:prstGeom prst="rect">
            <a:avLst/>
          </a:prstGeom>
        </p:spPr>
      </p:pic>
      <p:sp>
        <p:nvSpPr>
          <p:cNvPr id="11" name="육각형 10">
            <a:extLst>
              <a:ext uri="{FF2B5EF4-FFF2-40B4-BE49-F238E27FC236}">
                <a16:creationId xmlns:a16="http://schemas.microsoft.com/office/drawing/2014/main" id="{5F4595C3-9AAE-4D3B-AA83-30D32E6CD6F3}"/>
              </a:ext>
            </a:extLst>
          </p:cNvPr>
          <p:cNvSpPr/>
          <p:nvPr/>
        </p:nvSpPr>
        <p:spPr>
          <a:xfrm>
            <a:off x="3192547" y="2350419"/>
            <a:ext cx="1082293" cy="933011"/>
          </a:xfrm>
          <a:prstGeom prst="hexagon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schemeClr val="accent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4934BC-2E97-4F73-B00A-9569858F0B8E}"/>
              </a:ext>
            </a:extLst>
          </p:cNvPr>
          <p:cNvSpPr/>
          <p:nvPr/>
        </p:nvSpPr>
        <p:spPr>
          <a:xfrm>
            <a:off x="3351797" y="2542968"/>
            <a:ext cx="763794" cy="523981"/>
          </a:xfrm>
          <a:prstGeom prst="rect">
            <a:avLst/>
          </a:prstGeom>
          <a:solidFill>
            <a:schemeClr val="accent1"/>
          </a:solid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Todo</a:t>
            </a:r>
            <a:endParaRPr lang="en-US" altLang="ko-KR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육각형 14">
            <a:extLst>
              <a:ext uri="{FF2B5EF4-FFF2-40B4-BE49-F238E27FC236}">
                <a16:creationId xmlns:a16="http://schemas.microsoft.com/office/drawing/2014/main" id="{6C93DD91-145F-4125-AED2-8E165EBBC254}"/>
              </a:ext>
            </a:extLst>
          </p:cNvPr>
          <p:cNvSpPr/>
          <p:nvPr/>
        </p:nvSpPr>
        <p:spPr>
          <a:xfrm>
            <a:off x="7772920" y="2350419"/>
            <a:ext cx="1251154" cy="1078581"/>
          </a:xfrm>
          <a:prstGeom prst="hexagon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schemeClr val="accent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A06F2D-A943-4091-A116-A20D35DDD795}"/>
              </a:ext>
            </a:extLst>
          </p:cNvPr>
          <p:cNvSpPr/>
          <p:nvPr/>
        </p:nvSpPr>
        <p:spPr>
          <a:xfrm>
            <a:off x="7952164" y="2653166"/>
            <a:ext cx="876101" cy="442468"/>
          </a:xfrm>
          <a:prstGeom prst="rect">
            <a:avLst/>
          </a:prstGeom>
          <a:solidFill>
            <a:schemeClr val="accent1"/>
          </a:solid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Account</a:t>
            </a:r>
          </a:p>
        </p:txBody>
      </p:sp>
      <p:sp>
        <p:nvSpPr>
          <p:cNvPr id="19" name="육각형 18">
            <a:extLst>
              <a:ext uri="{FF2B5EF4-FFF2-40B4-BE49-F238E27FC236}">
                <a16:creationId xmlns:a16="http://schemas.microsoft.com/office/drawing/2014/main" id="{0E0FD891-1696-44CE-9E38-52E911A8A440}"/>
              </a:ext>
            </a:extLst>
          </p:cNvPr>
          <p:cNvSpPr/>
          <p:nvPr/>
        </p:nvSpPr>
        <p:spPr>
          <a:xfrm>
            <a:off x="3561249" y="4750104"/>
            <a:ext cx="1427182" cy="1230329"/>
          </a:xfrm>
          <a:prstGeom prst="hexagon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schemeClr val="accent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9F9E8E-571D-44A9-847E-AC2FAEB78892}"/>
              </a:ext>
            </a:extLst>
          </p:cNvPr>
          <p:cNvSpPr/>
          <p:nvPr/>
        </p:nvSpPr>
        <p:spPr>
          <a:xfrm>
            <a:off x="3750274" y="5099424"/>
            <a:ext cx="1037499" cy="523981"/>
          </a:xfrm>
          <a:prstGeom prst="rect">
            <a:avLst/>
          </a:prstGeom>
          <a:solidFill>
            <a:schemeClr val="accent1"/>
          </a:solid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Group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육각형 22">
            <a:extLst>
              <a:ext uri="{FF2B5EF4-FFF2-40B4-BE49-F238E27FC236}">
                <a16:creationId xmlns:a16="http://schemas.microsoft.com/office/drawing/2014/main" id="{6822265E-13CB-4283-951E-FB53D27F76F4}"/>
              </a:ext>
            </a:extLst>
          </p:cNvPr>
          <p:cNvSpPr/>
          <p:nvPr/>
        </p:nvSpPr>
        <p:spPr>
          <a:xfrm>
            <a:off x="4450891" y="2350419"/>
            <a:ext cx="1082293" cy="933011"/>
          </a:xfrm>
          <a:prstGeom prst="hexagon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schemeClr val="accent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79EA13E-0512-4B10-B573-643C003927F8}"/>
              </a:ext>
            </a:extLst>
          </p:cNvPr>
          <p:cNvSpPr/>
          <p:nvPr/>
        </p:nvSpPr>
        <p:spPr>
          <a:xfrm>
            <a:off x="4614986" y="2554935"/>
            <a:ext cx="754104" cy="523981"/>
          </a:xfrm>
          <a:prstGeom prst="rect">
            <a:avLst/>
          </a:prstGeom>
          <a:solidFill>
            <a:schemeClr val="accent1"/>
          </a:solid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Auth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선 연결선 22">
            <a:extLst>
              <a:ext uri="{FF2B5EF4-FFF2-40B4-BE49-F238E27FC236}">
                <a16:creationId xmlns:a16="http://schemas.microsoft.com/office/drawing/2014/main" id="{7083D4D8-AB7A-47FA-A371-20A3C3C8D409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" name="직사각형 23">
            <a:extLst>
              <a:ext uri="{FF2B5EF4-FFF2-40B4-BE49-F238E27FC236}">
                <a16:creationId xmlns:a16="http://schemas.microsoft.com/office/drawing/2014/main" id="{CB2FB7A3-6B1D-4DC8-86C7-ABF4BBF00E16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" name="TextBox 24">
            <a:extLst>
              <a:ext uri="{FF2B5EF4-FFF2-40B4-BE49-F238E27FC236}">
                <a16:creationId xmlns:a16="http://schemas.microsoft.com/office/drawing/2014/main" id="{F6D8BDAA-FB1D-45C4-9265-FAFD54FE67D3}"/>
              </a:ext>
            </a:extLst>
          </p:cNvPr>
          <p:cNvSpPr txBox="1"/>
          <p:nvPr/>
        </p:nvSpPr>
        <p:spPr>
          <a:xfrm>
            <a:off x="535857" y="323244"/>
            <a:ext cx="16786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3</a:t>
            </a:r>
            <a:endParaRPr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6306707-B8D2-4459-A30B-73A59DD5C301}"/>
              </a:ext>
            </a:extLst>
          </p:cNvPr>
          <p:cNvSpPr txBox="1"/>
          <p:nvPr/>
        </p:nvSpPr>
        <p:spPr>
          <a:xfrm>
            <a:off x="1154176" y="285864"/>
            <a:ext cx="17219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rgbClr val="FFB517"/>
                </a:solidFill>
              </a:rPr>
              <a:t>프로젝트 관리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12CAF1-8B80-4D94-A628-7A3EAA674033}"/>
              </a:ext>
            </a:extLst>
          </p:cNvPr>
          <p:cNvSpPr txBox="1"/>
          <p:nvPr/>
        </p:nvSpPr>
        <p:spPr>
          <a:xfrm>
            <a:off x="1154176" y="677301"/>
            <a:ext cx="3839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아직 내가 </a:t>
            </a:r>
            <a:r>
              <a:rPr lang="ko-KR" altLang="en-US" sz="1400" dirty="0" err="1"/>
              <a:t>어떤것을</a:t>
            </a:r>
            <a:r>
              <a:rPr lang="ko-KR" altLang="en-US" sz="1400" dirty="0"/>
              <a:t> 더 잘하고 재밌는지 모르겠으니</a:t>
            </a:r>
            <a:endParaRPr lang="en-US" altLang="ko-KR" sz="1400" dirty="0"/>
          </a:p>
          <a:p>
            <a:r>
              <a:rPr lang="ko-KR" altLang="en-US" sz="1400" dirty="0"/>
              <a:t>각자 하나의 서비스에 대한 프론트와 </a:t>
            </a:r>
            <a:r>
              <a:rPr lang="ko-KR" altLang="en-US" sz="1400" dirty="0" err="1"/>
              <a:t>백엔드를</a:t>
            </a:r>
            <a:r>
              <a:rPr lang="ko-KR" altLang="en-US" sz="1400" dirty="0"/>
              <a:t> 만들자</a:t>
            </a:r>
          </a:p>
        </p:txBody>
      </p:sp>
      <p:sp>
        <p:nvSpPr>
          <p:cNvPr id="38" name="육각형 37">
            <a:extLst>
              <a:ext uri="{FF2B5EF4-FFF2-40B4-BE49-F238E27FC236}">
                <a16:creationId xmlns:a16="http://schemas.microsoft.com/office/drawing/2014/main" id="{B7A7D6C1-F4C8-4EE9-8BA7-547E8F243DBF}"/>
              </a:ext>
            </a:extLst>
          </p:cNvPr>
          <p:cNvSpPr/>
          <p:nvPr/>
        </p:nvSpPr>
        <p:spPr>
          <a:xfrm>
            <a:off x="9738540" y="3451855"/>
            <a:ext cx="1427182" cy="1230329"/>
          </a:xfrm>
          <a:prstGeom prst="hexagon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schemeClr val="accent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8AAA3EC-7CFF-4ED1-BBAA-DD44D6777C48}"/>
              </a:ext>
            </a:extLst>
          </p:cNvPr>
          <p:cNvSpPr/>
          <p:nvPr/>
        </p:nvSpPr>
        <p:spPr>
          <a:xfrm>
            <a:off x="9927565" y="3801175"/>
            <a:ext cx="1037499" cy="523981"/>
          </a:xfrm>
          <a:prstGeom prst="rect">
            <a:avLst/>
          </a:prstGeom>
          <a:solidFill>
            <a:schemeClr val="accent1"/>
          </a:solid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Account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육각형 39">
            <a:extLst>
              <a:ext uri="{FF2B5EF4-FFF2-40B4-BE49-F238E27FC236}">
                <a16:creationId xmlns:a16="http://schemas.microsoft.com/office/drawing/2014/main" id="{A26A1F5E-3139-4079-A0FA-02F171B77044}"/>
              </a:ext>
            </a:extLst>
          </p:cNvPr>
          <p:cNvSpPr/>
          <p:nvPr/>
        </p:nvSpPr>
        <p:spPr>
          <a:xfrm>
            <a:off x="7772921" y="4827924"/>
            <a:ext cx="1283588" cy="1106541"/>
          </a:xfrm>
          <a:prstGeom prst="hexagon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schemeClr val="accent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9478EA2-3FB4-476C-BCDA-30DED2A73827}"/>
              </a:ext>
            </a:extLst>
          </p:cNvPr>
          <p:cNvSpPr/>
          <p:nvPr/>
        </p:nvSpPr>
        <p:spPr>
          <a:xfrm>
            <a:off x="8012954" y="5134575"/>
            <a:ext cx="767863" cy="523981"/>
          </a:xfrm>
          <a:prstGeom prst="rect">
            <a:avLst/>
          </a:prstGeom>
          <a:solidFill>
            <a:schemeClr val="accent1"/>
          </a:solid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Follow</a:t>
            </a:r>
            <a:endParaRPr lang="ko-KR" altLang="en-US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77A55D24-50D4-4D0D-BC9D-853D788FE30E}"/>
              </a:ext>
            </a:extLst>
          </p:cNvPr>
          <p:cNvSpPr/>
          <p:nvPr/>
        </p:nvSpPr>
        <p:spPr>
          <a:xfrm rot="12528722">
            <a:off x="9123928" y="3213318"/>
            <a:ext cx="374195" cy="215655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A3E5C99D-DDD9-4CB1-B458-41DEC6069F9C}"/>
              </a:ext>
            </a:extLst>
          </p:cNvPr>
          <p:cNvSpPr/>
          <p:nvPr/>
        </p:nvSpPr>
        <p:spPr>
          <a:xfrm rot="8700189">
            <a:off x="9184772" y="4693230"/>
            <a:ext cx="374195" cy="215655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DD0E94-77B0-404D-BBC1-EC9E32D90534}"/>
              </a:ext>
            </a:extLst>
          </p:cNvPr>
          <p:cNvSpPr txBox="1"/>
          <p:nvPr/>
        </p:nvSpPr>
        <p:spPr>
          <a:xfrm>
            <a:off x="1602157" y="3513756"/>
            <a:ext cx="1307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승훈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DCCDBF-C25E-4C5E-BA0A-30FE00586BC4}"/>
              </a:ext>
            </a:extLst>
          </p:cNvPr>
          <p:cNvSpPr txBox="1"/>
          <p:nvPr/>
        </p:nvSpPr>
        <p:spPr>
          <a:xfrm>
            <a:off x="6246747" y="3529014"/>
            <a:ext cx="1307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은송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1DED19-FEC8-4B09-B0E9-530AD9D8784B}"/>
              </a:ext>
            </a:extLst>
          </p:cNvPr>
          <p:cNvSpPr txBox="1"/>
          <p:nvPr/>
        </p:nvSpPr>
        <p:spPr>
          <a:xfrm>
            <a:off x="1561981" y="6064985"/>
            <a:ext cx="1307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명호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7224FA-DC35-461C-BBAE-2AB79B5E175A}"/>
              </a:ext>
            </a:extLst>
          </p:cNvPr>
          <p:cNvSpPr txBox="1"/>
          <p:nvPr/>
        </p:nvSpPr>
        <p:spPr>
          <a:xfrm>
            <a:off x="6269621" y="6076247"/>
            <a:ext cx="1307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민재</a:t>
            </a:r>
          </a:p>
        </p:txBody>
      </p:sp>
      <p:sp>
        <p:nvSpPr>
          <p:cNvPr id="50" name="말풍선: 타원형 49">
            <a:extLst>
              <a:ext uri="{FF2B5EF4-FFF2-40B4-BE49-F238E27FC236}">
                <a16:creationId xmlns:a16="http://schemas.microsoft.com/office/drawing/2014/main" id="{15EBA8CF-3BD8-4026-A7F5-5B57676777A1}"/>
              </a:ext>
            </a:extLst>
          </p:cNvPr>
          <p:cNvSpPr/>
          <p:nvPr/>
        </p:nvSpPr>
        <p:spPr>
          <a:xfrm>
            <a:off x="6785202" y="1504958"/>
            <a:ext cx="2238872" cy="809992"/>
          </a:xfrm>
          <a:prstGeom prst="wedgeEllipseCallo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err="1"/>
              <a:t>백엔드</a:t>
            </a:r>
            <a:r>
              <a:rPr lang="en-US" altLang="ko-KR" sz="1400" dirty="0"/>
              <a:t> </a:t>
            </a:r>
            <a:r>
              <a:rPr lang="ko-KR" altLang="en-US" sz="1400" dirty="0"/>
              <a:t>프론트 </a:t>
            </a:r>
            <a:endParaRPr lang="en-US" altLang="ko-KR" sz="1400" dirty="0"/>
          </a:p>
          <a:p>
            <a:pPr algn="ctr"/>
            <a:r>
              <a:rPr lang="ko-KR" altLang="en-US" sz="1400" dirty="0"/>
              <a:t>둘  다 하고싶어</a:t>
            </a:r>
          </a:p>
        </p:txBody>
      </p:sp>
      <p:sp>
        <p:nvSpPr>
          <p:cNvPr id="51" name="말풍선: 타원형 50">
            <a:extLst>
              <a:ext uri="{FF2B5EF4-FFF2-40B4-BE49-F238E27FC236}">
                <a16:creationId xmlns:a16="http://schemas.microsoft.com/office/drawing/2014/main" id="{7B6A9370-78F2-4045-BDC2-0260B9304BDB}"/>
              </a:ext>
            </a:extLst>
          </p:cNvPr>
          <p:cNvSpPr/>
          <p:nvPr/>
        </p:nvSpPr>
        <p:spPr>
          <a:xfrm>
            <a:off x="2231852" y="1484446"/>
            <a:ext cx="2231428" cy="809992"/>
          </a:xfrm>
          <a:prstGeom prst="wedgeEllipseCallou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err="1"/>
              <a:t>백엔드</a:t>
            </a:r>
            <a:r>
              <a:rPr lang="en-US" altLang="ko-KR" sz="1400" dirty="0"/>
              <a:t> </a:t>
            </a:r>
            <a:r>
              <a:rPr lang="ko-KR" altLang="en-US" sz="1400" dirty="0"/>
              <a:t>프론트 </a:t>
            </a:r>
            <a:endParaRPr lang="en-US" altLang="ko-KR" sz="1400" dirty="0"/>
          </a:p>
          <a:p>
            <a:pPr algn="ctr"/>
            <a:r>
              <a:rPr lang="ko-KR" altLang="en-US" sz="1400" dirty="0"/>
              <a:t>둘  다 하고싶어</a:t>
            </a:r>
          </a:p>
        </p:txBody>
      </p:sp>
      <p:sp>
        <p:nvSpPr>
          <p:cNvPr id="54" name="말풍선: 타원형 53">
            <a:extLst>
              <a:ext uri="{FF2B5EF4-FFF2-40B4-BE49-F238E27FC236}">
                <a16:creationId xmlns:a16="http://schemas.microsoft.com/office/drawing/2014/main" id="{66ABB81D-D9A5-4AC2-91CC-38864CE80938}"/>
              </a:ext>
            </a:extLst>
          </p:cNvPr>
          <p:cNvSpPr/>
          <p:nvPr/>
        </p:nvSpPr>
        <p:spPr>
          <a:xfrm>
            <a:off x="6826306" y="3991065"/>
            <a:ext cx="1954940" cy="809992"/>
          </a:xfrm>
          <a:prstGeom prst="wedgeEllipseCallo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err="1"/>
              <a:t>백엔드</a:t>
            </a:r>
            <a:r>
              <a:rPr lang="en-US" altLang="ko-KR" sz="1400" dirty="0"/>
              <a:t> </a:t>
            </a:r>
            <a:r>
              <a:rPr lang="ko-KR" altLang="en-US" sz="1400" dirty="0"/>
              <a:t>프론트 </a:t>
            </a:r>
            <a:endParaRPr lang="en-US" altLang="ko-KR" sz="1400" dirty="0"/>
          </a:p>
          <a:p>
            <a:pPr algn="ctr"/>
            <a:r>
              <a:rPr lang="ko-KR" altLang="en-US" sz="1400" dirty="0"/>
              <a:t>둘 다 하고싶어</a:t>
            </a:r>
          </a:p>
        </p:txBody>
      </p:sp>
      <p:sp>
        <p:nvSpPr>
          <p:cNvPr id="55" name="말풍선: 타원형 54">
            <a:extLst>
              <a:ext uri="{FF2B5EF4-FFF2-40B4-BE49-F238E27FC236}">
                <a16:creationId xmlns:a16="http://schemas.microsoft.com/office/drawing/2014/main" id="{6A15A7A1-616B-428D-9E6A-73E2E466F2E0}"/>
              </a:ext>
            </a:extLst>
          </p:cNvPr>
          <p:cNvSpPr/>
          <p:nvPr/>
        </p:nvSpPr>
        <p:spPr>
          <a:xfrm>
            <a:off x="2156350" y="4002487"/>
            <a:ext cx="1954940" cy="809992"/>
          </a:xfrm>
          <a:prstGeom prst="wedgeEllipseCallo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err="1"/>
              <a:t>백엔드</a:t>
            </a:r>
            <a:r>
              <a:rPr lang="en-US" altLang="ko-KR" sz="1400" dirty="0"/>
              <a:t> </a:t>
            </a:r>
            <a:r>
              <a:rPr lang="ko-KR" altLang="en-US" sz="1400" dirty="0"/>
              <a:t>프론트 </a:t>
            </a:r>
            <a:endParaRPr lang="en-US" altLang="ko-KR" sz="1400" dirty="0"/>
          </a:p>
          <a:p>
            <a:pPr algn="ctr"/>
            <a:r>
              <a:rPr lang="ko-KR" altLang="en-US" sz="1400" dirty="0"/>
              <a:t>둘 다 하고싶어</a:t>
            </a: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072793DA-F38B-42C5-B72A-27F2B0737F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35163" y="2206069"/>
            <a:ext cx="1307793" cy="1307793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0E4F8F85-3525-4778-92A4-64E05E0C85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61981" y="4699471"/>
            <a:ext cx="1307793" cy="1307793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E2926863-DE76-4AF1-B78B-E0BF494B5A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50811" y="4733005"/>
            <a:ext cx="1307793" cy="130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80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09B2687-1450-4C8C-AA65-C75F898FF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4" name="직선 연결선 22">
            <a:extLst>
              <a:ext uri="{FF2B5EF4-FFF2-40B4-BE49-F238E27FC236}">
                <a16:creationId xmlns:a16="http://schemas.microsoft.com/office/drawing/2014/main" id="{25AE439B-B49A-4852-8DD9-C344F0C8AA5D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" name="직사각형 23">
            <a:extLst>
              <a:ext uri="{FF2B5EF4-FFF2-40B4-BE49-F238E27FC236}">
                <a16:creationId xmlns:a16="http://schemas.microsoft.com/office/drawing/2014/main" id="{DA7C43F4-B1C6-4333-A0A3-42D259F4C774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TextBox 24">
            <a:extLst>
              <a:ext uri="{FF2B5EF4-FFF2-40B4-BE49-F238E27FC236}">
                <a16:creationId xmlns:a16="http://schemas.microsoft.com/office/drawing/2014/main" id="{0763D45E-48A5-4099-9759-12CDCE91D976}"/>
              </a:ext>
            </a:extLst>
          </p:cNvPr>
          <p:cNvSpPr txBox="1"/>
          <p:nvPr/>
        </p:nvSpPr>
        <p:spPr>
          <a:xfrm>
            <a:off x="535857" y="323244"/>
            <a:ext cx="16786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3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F3DBA1-0DC7-40B6-8950-AD664D4DF8D2}"/>
              </a:ext>
            </a:extLst>
          </p:cNvPr>
          <p:cNvSpPr txBox="1"/>
          <p:nvPr/>
        </p:nvSpPr>
        <p:spPr>
          <a:xfrm>
            <a:off x="1154176" y="285864"/>
            <a:ext cx="17219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rgbClr val="FFB517"/>
                </a:solidFill>
              </a:rPr>
              <a:t>프로젝트 관리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08CB26-9CE1-4C47-B0E4-4898CA018F30}"/>
              </a:ext>
            </a:extLst>
          </p:cNvPr>
          <p:cNvSpPr txBox="1"/>
          <p:nvPr/>
        </p:nvSpPr>
        <p:spPr>
          <a:xfrm>
            <a:off x="1154176" y="645257"/>
            <a:ext cx="2210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프로젝트 관리를 위한 툴 사용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373CBB-9D0B-4F23-BFAD-0913CB3971C6}"/>
              </a:ext>
            </a:extLst>
          </p:cNvPr>
          <p:cNvSpPr txBox="1"/>
          <p:nvPr/>
        </p:nvSpPr>
        <p:spPr>
          <a:xfrm>
            <a:off x="2876122" y="2442241"/>
            <a:ext cx="26124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Jira</a:t>
            </a:r>
            <a:r>
              <a:rPr lang="ko-KR" altLang="en-US" sz="3600" dirty="0">
                <a:solidFill>
                  <a:srgbClr val="75707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 sz="3600" dirty="0" err="1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백로그</a:t>
            </a:r>
            <a:endParaRPr lang="ko-KR" altLang="en-US" sz="3600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2481C5-9B87-4B08-A3C1-1DDC240044E4}"/>
              </a:ext>
            </a:extLst>
          </p:cNvPr>
          <p:cNvSpPr txBox="1"/>
          <p:nvPr/>
        </p:nvSpPr>
        <p:spPr>
          <a:xfrm>
            <a:off x="2876122" y="3377495"/>
            <a:ext cx="26124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Jira WBS</a:t>
            </a:r>
            <a:endParaRPr lang="ko-KR" altLang="en-US" sz="3600" dirty="0">
              <a:solidFill>
                <a:srgbClr val="0070C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0DA90E-8746-4EEE-8075-EE961651191A}"/>
              </a:ext>
            </a:extLst>
          </p:cNvPr>
          <p:cNvSpPr txBox="1"/>
          <p:nvPr/>
        </p:nvSpPr>
        <p:spPr>
          <a:xfrm>
            <a:off x="2876122" y="4413370"/>
            <a:ext cx="2913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Project Wiki</a:t>
            </a:r>
            <a:endParaRPr lang="ko-KR" altLang="en-US" sz="3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DDE910D-4C86-4A94-9FDE-BEB91B5DFDAF}"/>
              </a:ext>
            </a:extLst>
          </p:cNvPr>
          <p:cNvSpPr/>
          <p:nvPr/>
        </p:nvSpPr>
        <p:spPr>
          <a:xfrm>
            <a:off x="2492470" y="2714035"/>
            <a:ext cx="102742" cy="10274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BCB303F-B860-4B6C-9CAD-73123136FDA5}"/>
              </a:ext>
            </a:extLst>
          </p:cNvPr>
          <p:cNvSpPr/>
          <p:nvPr/>
        </p:nvSpPr>
        <p:spPr>
          <a:xfrm>
            <a:off x="2506745" y="3649289"/>
            <a:ext cx="102742" cy="10274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F4950D3-95F6-42E3-ABCB-FD49183514B3}"/>
              </a:ext>
            </a:extLst>
          </p:cNvPr>
          <p:cNvSpPr/>
          <p:nvPr/>
        </p:nvSpPr>
        <p:spPr>
          <a:xfrm>
            <a:off x="2518651" y="4653474"/>
            <a:ext cx="102742" cy="10274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986292C-54D5-4630-8325-74A7C13DD1BC}"/>
              </a:ext>
            </a:extLst>
          </p:cNvPr>
          <p:cNvCxnSpPr>
            <a:cxnSpLocks/>
          </p:cNvCxnSpPr>
          <p:nvPr/>
        </p:nvCxnSpPr>
        <p:spPr>
          <a:xfrm>
            <a:off x="6096000" y="2714035"/>
            <a:ext cx="664396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48F744F-EE1C-46FB-B556-C61F7F6E3B42}"/>
              </a:ext>
            </a:extLst>
          </p:cNvPr>
          <p:cNvCxnSpPr>
            <a:cxnSpLocks/>
          </p:cNvCxnSpPr>
          <p:nvPr/>
        </p:nvCxnSpPr>
        <p:spPr>
          <a:xfrm>
            <a:off x="6096000" y="3752031"/>
            <a:ext cx="664396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9B5046C-FB7D-41E7-BB26-AFF4F1B0EC12}"/>
              </a:ext>
            </a:extLst>
          </p:cNvPr>
          <p:cNvCxnSpPr/>
          <p:nvPr/>
        </p:nvCxnSpPr>
        <p:spPr>
          <a:xfrm>
            <a:off x="6760396" y="2714035"/>
            <a:ext cx="0" cy="103799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C676F96-D1A9-4E84-92FA-CF807644991E}"/>
              </a:ext>
            </a:extLst>
          </p:cNvPr>
          <p:cNvCxnSpPr>
            <a:cxnSpLocks/>
          </p:cNvCxnSpPr>
          <p:nvPr/>
        </p:nvCxnSpPr>
        <p:spPr>
          <a:xfrm>
            <a:off x="6760396" y="3226085"/>
            <a:ext cx="657546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D73989B-8E97-4C7E-B956-027D559B5124}"/>
              </a:ext>
            </a:extLst>
          </p:cNvPr>
          <p:cNvCxnSpPr>
            <a:cxnSpLocks/>
          </p:cNvCxnSpPr>
          <p:nvPr/>
        </p:nvCxnSpPr>
        <p:spPr>
          <a:xfrm>
            <a:off x="6185043" y="4703133"/>
            <a:ext cx="12328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8290A01-C5AD-4CF6-AC06-049AE5C130D4}"/>
              </a:ext>
            </a:extLst>
          </p:cNvPr>
          <p:cNvSpPr txBox="1"/>
          <p:nvPr/>
        </p:nvSpPr>
        <p:spPr>
          <a:xfrm>
            <a:off x="7714625" y="2789308"/>
            <a:ext cx="3639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백로그</a:t>
            </a:r>
            <a:r>
              <a:rPr lang="ko-KR" altLang="en-US" sz="2400" dirty="0"/>
              <a:t> 관리</a:t>
            </a:r>
            <a:endParaRPr lang="en-US" altLang="ko-KR" sz="2400" dirty="0"/>
          </a:p>
          <a:p>
            <a:r>
              <a:rPr lang="ko-KR" altLang="en-US" sz="2400" dirty="0"/>
              <a:t>주 단위 스프린트 진행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1B1256-B1B3-44BC-A936-213F09BD8634}"/>
              </a:ext>
            </a:extLst>
          </p:cNvPr>
          <p:cNvSpPr txBox="1"/>
          <p:nvPr/>
        </p:nvSpPr>
        <p:spPr>
          <a:xfrm>
            <a:off x="7730266" y="4340717"/>
            <a:ext cx="3013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프로젝트 내용 정리</a:t>
            </a:r>
            <a:endParaRPr lang="en-US" altLang="ko-KR" sz="2400" dirty="0"/>
          </a:p>
          <a:p>
            <a:r>
              <a:rPr lang="ko-KR" altLang="en-US" sz="2400" dirty="0"/>
              <a:t>이슈사항 정리</a:t>
            </a:r>
          </a:p>
        </p:txBody>
      </p:sp>
    </p:spTree>
    <p:extLst>
      <p:ext uri="{BB962C8B-B14F-4D97-AF65-F5344CB8AC3E}">
        <p14:creationId xmlns:p14="http://schemas.microsoft.com/office/powerpoint/2010/main" val="2932366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9014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004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2372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향후 진행 사항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9901DD-0FDC-403C-9B1B-90BCE4348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8002B2-F829-4E81-AB3D-C52926A65BBC}"/>
              </a:ext>
            </a:extLst>
          </p:cNvPr>
          <p:cNvSpPr txBox="1"/>
          <p:nvPr/>
        </p:nvSpPr>
        <p:spPr>
          <a:xfrm>
            <a:off x="5599443" y="3090072"/>
            <a:ext cx="18646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Let’s put the plan into action</a:t>
            </a:r>
            <a:endParaRPr lang="ko-KR" altLang="en-US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AFA3C5-E18A-4D49-AD97-7C8324D998D9}"/>
              </a:ext>
            </a:extLst>
          </p:cNvPr>
          <p:cNvSpPr txBox="1"/>
          <p:nvPr/>
        </p:nvSpPr>
        <p:spPr>
          <a:xfrm>
            <a:off x="8029782" y="741689"/>
            <a:ext cx="3533340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1300" spc="-150" dirty="0">
                <a:solidFill>
                  <a:schemeClr val="tx1">
                    <a:lumMod val="50000"/>
                    <a:alpha val="45000"/>
                  </a:schemeClr>
                </a:solidFill>
                <a:ea typeface="+mj-ea"/>
              </a:rPr>
              <a:t>P</a:t>
            </a:r>
            <a:endParaRPr lang="ko-KR" altLang="en-US" sz="41300" spc="-150" dirty="0">
              <a:solidFill>
                <a:schemeClr val="tx1">
                  <a:lumMod val="50000"/>
                  <a:alpha val="45000"/>
                </a:schemeClr>
              </a:solidFill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DC49C3-3359-4C3A-9B89-2A236C16B5F4}"/>
              </a:ext>
            </a:extLst>
          </p:cNvPr>
          <p:cNvSpPr txBox="1"/>
          <p:nvPr/>
        </p:nvSpPr>
        <p:spPr>
          <a:xfrm>
            <a:off x="7227590" y="0"/>
            <a:ext cx="3533340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1300" spc="-150" dirty="0">
                <a:solidFill>
                  <a:srgbClr val="FFB517">
                    <a:alpha val="65000"/>
                  </a:srgbClr>
                </a:solidFill>
                <a:ea typeface="+mj-ea"/>
              </a:rPr>
              <a:t>P</a:t>
            </a:r>
            <a:endParaRPr lang="ko-KR" altLang="en-US" sz="41300" spc="-150" dirty="0">
              <a:solidFill>
                <a:srgbClr val="FFB517">
                  <a:alpha val="65000"/>
                </a:srgbClr>
              </a:solidFill>
              <a:ea typeface="+mj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3C714EE-BA13-4967-9678-B5DE85CC3DB9}"/>
              </a:ext>
            </a:extLst>
          </p:cNvPr>
          <p:cNvSpPr/>
          <p:nvPr/>
        </p:nvSpPr>
        <p:spPr>
          <a:xfrm>
            <a:off x="1486398" y="4411226"/>
            <a:ext cx="87866" cy="87866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86E923-6079-4510-91F0-8B7710B5E007}"/>
              </a:ext>
            </a:extLst>
          </p:cNvPr>
          <p:cNvSpPr txBox="1"/>
          <p:nvPr/>
        </p:nvSpPr>
        <p:spPr>
          <a:xfrm>
            <a:off x="1795667" y="4255104"/>
            <a:ext cx="1050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rgbClr val="00B050"/>
                </a:solidFill>
                <a:latin typeface="+mn-ea"/>
              </a:rPr>
              <a:t>역할 분담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77CB648-08AB-4863-8124-852C70D312F5}"/>
              </a:ext>
            </a:extLst>
          </p:cNvPr>
          <p:cNvSpPr/>
          <p:nvPr/>
        </p:nvSpPr>
        <p:spPr>
          <a:xfrm>
            <a:off x="1486398" y="4910150"/>
            <a:ext cx="87866" cy="87866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4A6F82-A61E-4C92-8EAE-C4226BDA2118}"/>
              </a:ext>
            </a:extLst>
          </p:cNvPr>
          <p:cNvSpPr txBox="1"/>
          <p:nvPr/>
        </p:nvSpPr>
        <p:spPr>
          <a:xfrm>
            <a:off x="1795667" y="4754028"/>
            <a:ext cx="1486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rgbClr val="0070C0"/>
                </a:solidFill>
                <a:latin typeface="+mn-ea"/>
              </a:rPr>
              <a:t>프로젝트 배포 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85EDDE3-A9E0-4D45-8ACE-A28D1DDAF59A}"/>
              </a:ext>
            </a:extLst>
          </p:cNvPr>
          <p:cNvSpPr/>
          <p:nvPr/>
        </p:nvSpPr>
        <p:spPr>
          <a:xfrm>
            <a:off x="1486398" y="5409074"/>
            <a:ext cx="87866" cy="87866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ED782C-CE62-4539-805C-6E84BD4B2BBA}"/>
              </a:ext>
            </a:extLst>
          </p:cNvPr>
          <p:cNvSpPr txBox="1"/>
          <p:nvPr/>
        </p:nvSpPr>
        <p:spPr>
          <a:xfrm>
            <a:off x="1795667" y="5252952"/>
            <a:ext cx="1037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rgbClr val="7030A0"/>
                </a:solidFill>
                <a:latin typeface="+mn-ea"/>
              </a:rPr>
              <a:t>향후 계획</a:t>
            </a:r>
          </a:p>
        </p:txBody>
      </p:sp>
    </p:spTree>
    <p:extLst>
      <p:ext uri="{BB962C8B-B14F-4D97-AF65-F5344CB8AC3E}">
        <p14:creationId xmlns:p14="http://schemas.microsoft.com/office/powerpoint/2010/main" val="3414659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5FC1E017-011B-445D-A401-D6B4D5041CFA}"/>
              </a:ext>
            </a:extLst>
          </p:cNvPr>
          <p:cNvSpPr/>
          <p:nvPr/>
        </p:nvSpPr>
        <p:spPr>
          <a:xfrm>
            <a:off x="1445292" y="1700277"/>
            <a:ext cx="4279198" cy="2255319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EACA303-D433-4347-8539-B11510929848}"/>
              </a:ext>
            </a:extLst>
          </p:cNvPr>
          <p:cNvSpPr/>
          <p:nvPr/>
        </p:nvSpPr>
        <p:spPr>
          <a:xfrm>
            <a:off x="1453088" y="4166469"/>
            <a:ext cx="4279198" cy="2255319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4D7ECC7-BEF6-40AE-83D5-6421F0A3EF18}"/>
              </a:ext>
            </a:extLst>
          </p:cNvPr>
          <p:cNvSpPr/>
          <p:nvPr/>
        </p:nvSpPr>
        <p:spPr>
          <a:xfrm>
            <a:off x="6107066" y="4203405"/>
            <a:ext cx="4279198" cy="2255319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0CC57FA-6D8E-4215-90A5-7D86FA9BC287}"/>
              </a:ext>
            </a:extLst>
          </p:cNvPr>
          <p:cNvSpPr/>
          <p:nvPr/>
        </p:nvSpPr>
        <p:spPr>
          <a:xfrm>
            <a:off x="6096000" y="1677809"/>
            <a:ext cx="4279198" cy="2255319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94115D-2D10-4F95-8DAA-EBDA76C5B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19" name="육각형 18">
            <a:extLst>
              <a:ext uri="{FF2B5EF4-FFF2-40B4-BE49-F238E27FC236}">
                <a16:creationId xmlns:a16="http://schemas.microsoft.com/office/drawing/2014/main" id="{0E0FD891-1696-44CE-9E38-52E911A8A440}"/>
              </a:ext>
            </a:extLst>
          </p:cNvPr>
          <p:cNvSpPr/>
          <p:nvPr/>
        </p:nvSpPr>
        <p:spPr>
          <a:xfrm>
            <a:off x="3573583" y="4677123"/>
            <a:ext cx="1427182" cy="1230329"/>
          </a:xfrm>
          <a:prstGeom prst="hexagon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schemeClr val="accent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9F9E8E-571D-44A9-847E-AC2FAEB78892}"/>
              </a:ext>
            </a:extLst>
          </p:cNvPr>
          <p:cNvSpPr/>
          <p:nvPr/>
        </p:nvSpPr>
        <p:spPr>
          <a:xfrm>
            <a:off x="3762608" y="5026443"/>
            <a:ext cx="1037499" cy="523981"/>
          </a:xfrm>
          <a:prstGeom prst="rect">
            <a:avLst/>
          </a:prstGeom>
          <a:solidFill>
            <a:schemeClr val="accent1"/>
          </a:solid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Group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선 연결선 22">
            <a:extLst>
              <a:ext uri="{FF2B5EF4-FFF2-40B4-BE49-F238E27FC236}">
                <a16:creationId xmlns:a16="http://schemas.microsoft.com/office/drawing/2014/main" id="{7083D4D8-AB7A-47FA-A371-20A3C3C8D409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" name="직사각형 23">
            <a:extLst>
              <a:ext uri="{FF2B5EF4-FFF2-40B4-BE49-F238E27FC236}">
                <a16:creationId xmlns:a16="http://schemas.microsoft.com/office/drawing/2014/main" id="{CB2FB7A3-6B1D-4DC8-86C7-ABF4BBF00E16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" name="TextBox 24">
            <a:extLst>
              <a:ext uri="{FF2B5EF4-FFF2-40B4-BE49-F238E27FC236}">
                <a16:creationId xmlns:a16="http://schemas.microsoft.com/office/drawing/2014/main" id="{F6D8BDAA-FB1D-45C4-9265-FAFD54FE67D3}"/>
              </a:ext>
            </a:extLst>
          </p:cNvPr>
          <p:cNvSpPr txBox="1"/>
          <p:nvPr/>
        </p:nvSpPr>
        <p:spPr>
          <a:xfrm>
            <a:off x="535857" y="323244"/>
            <a:ext cx="16786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4</a:t>
            </a:r>
            <a:endParaRPr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6306707-B8D2-4459-A30B-73A59DD5C301}"/>
              </a:ext>
            </a:extLst>
          </p:cNvPr>
          <p:cNvSpPr txBox="1"/>
          <p:nvPr/>
        </p:nvSpPr>
        <p:spPr>
          <a:xfrm>
            <a:off x="1154176" y="285864"/>
            <a:ext cx="30219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rgbClr val="00B050"/>
                </a:solidFill>
              </a:rPr>
              <a:t>향후 진행 사항 </a:t>
            </a:r>
            <a:r>
              <a:rPr lang="en-US" altLang="ko-KR" sz="2200" b="1" dirty="0">
                <a:solidFill>
                  <a:srgbClr val="00B050"/>
                </a:solidFill>
              </a:rPr>
              <a:t>- </a:t>
            </a:r>
            <a:r>
              <a:rPr lang="ko-KR" altLang="en-US" sz="2200" b="1" dirty="0">
                <a:solidFill>
                  <a:srgbClr val="00B050"/>
                </a:solidFill>
              </a:rPr>
              <a:t>역할분담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12CAF1-8B80-4D94-A628-7A3EAA674033}"/>
              </a:ext>
            </a:extLst>
          </p:cNvPr>
          <p:cNvSpPr txBox="1"/>
          <p:nvPr/>
        </p:nvSpPr>
        <p:spPr>
          <a:xfrm>
            <a:off x="1154176" y="677301"/>
            <a:ext cx="47083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각자 하나의 서비스는 맡되</a:t>
            </a:r>
            <a:r>
              <a:rPr lang="en-US" altLang="ko-KR" sz="1400" dirty="0"/>
              <a:t>, </a:t>
            </a:r>
            <a:r>
              <a:rPr lang="ko-KR" altLang="en-US" sz="1400" dirty="0"/>
              <a:t>좀 더 하고싶은 쪽으로 특화 되어보자</a:t>
            </a:r>
            <a:r>
              <a:rPr lang="en-US" altLang="ko-KR" sz="1400" dirty="0"/>
              <a:t>!</a:t>
            </a:r>
            <a:endParaRPr lang="ko-KR" altLang="en-US" sz="1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DD0E94-77B0-404D-BBC1-EC9E32D90534}"/>
              </a:ext>
            </a:extLst>
          </p:cNvPr>
          <p:cNvSpPr txBox="1"/>
          <p:nvPr/>
        </p:nvSpPr>
        <p:spPr>
          <a:xfrm>
            <a:off x="1555752" y="3535195"/>
            <a:ext cx="1307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승훈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DCCDBF-C25E-4C5E-BA0A-30FE00586BC4}"/>
              </a:ext>
            </a:extLst>
          </p:cNvPr>
          <p:cNvSpPr txBox="1"/>
          <p:nvPr/>
        </p:nvSpPr>
        <p:spPr>
          <a:xfrm>
            <a:off x="6222586" y="3528738"/>
            <a:ext cx="1307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은송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1DED19-FEC8-4B09-B0E9-530AD9D8784B}"/>
              </a:ext>
            </a:extLst>
          </p:cNvPr>
          <p:cNvSpPr txBox="1"/>
          <p:nvPr/>
        </p:nvSpPr>
        <p:spPr>
          <a:xfrm>
            <a:off x="1555753" y="5969285"/>
            <a:ext cx="1307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명호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7224FA-DC35-461C-BBAE-2AB79B5E175A}"/>
              </a:ext>
            </a:extLst>
          </p:cNvPr>
          <p:cNvSpPr txBox="1"/>
          <p:nvPr/>
        </p:nvSpPr>
        <p:spPr>
          <a:xfrm>
            <a:off x="6257043" y="5969285"/>
            <a:ext cx="1307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민재</a:t>
            </a:r>
          </a:p>
        </p:txBody>
      </p:sp>
      <p:sp>
        <p:nvSpPr>
          <p:cNvPr id="30" name="육각형 29">
            <a:extLst>
              <a:ext uri="{FF2B5EF4-FFF2-40B4-BE49-F238E27FC236}">
                <a16:creationId xmlns:a16="http://schemas.microsoft.com/office/drawing/2014/main" id="{EEB43FF1-52C9-49CB-8FBA-3CE90994E447}"/>
              </a:ext>
            </a:extLst>
          </p:cNvPr>
          <p:cNvSpPr/>
          <p:nvPr/>
        </p:nvSpPr>
        <p:spPr>
          <a:xfrm>
            <a:off x="8128271" y="4738956"/>
            <a:ext cx="1427182" cy="1230329"/>
          </a:xfrm>
          <a:prstGeom prst="hexagon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schemeClr val="accent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CBA4B4D-FA52-4522-A7D1-621ACA94A159}"/>
              </a:ext>
            </a:extLst>
          </p:cNvPr>
          <p:cNvSpPr/>
          <p:nvPr/>
        </p:nvSpPr>
        <p:spPr>
          <a:xfrm>
            <a:off x="8317296" y="5088276"/>
            <a:ext cx="1037499" cy="523981"/>
          </a:xfrm>
          <a:prstGeom prst="rect">
            <a:avLst/>
          </a:prstGeom>
          <a:solidFill>
            <a:schemeClr val="accent1"/>
          </a:solid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Point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육각형 33">
            <a:extLst>
              <a:ext uri="{FF2B5EF4-FFF2-40B4-BE49-F238E27FC236}">
                <a16:creationId xmlns:a16="http://schemas.microsoft.com/office/drawing/2014/main" id="{E3EE824B-BFA3-4A17-9BD8-500B7CA9547D}"/>
              </a:ext>
            </a:extLst>
          </p:cNvPr>
          <p:cNvSpPr/>
          <p:nvPr/>
        </p:nvSpPr>
        <p:spPr>
          <a:xfrm>
            <a:off x="8198004" y="2234577"/>
            <a:ext cx="1427182" cy="1230329"/>
          </a:xfrm>
          <a:prstGeom prst="hexagon">
            <a:avLst/>
          </a:prstGeom>
          <a:solidFill>
            <a:srgbClr val="FFB517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srgbClr val="FFB51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A0168F2-E359-4836-A4C9-B7EEEC5FB11F}"/>
              </a:ext>
            </a:extLst>
          </p:cNvPr>
          <p:cNvSpPr/>
          <p:nvPr/>
        </p:nvSpPr>
        <p:spPr>
          <a:xfrm>
            <a:off x="8387029" y="2583897"/>
            <a:ext cx="1037499" cy="523981"/>
          </a:xfrm>
          <a:prstGeom prst="rect">
            <a:avLst/>
          </a:prstGeom>
          <a:solidFill>
            <a:srgbClr val="FFB517"/>
          </a:solid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Chatting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 descr="셔츠이(가) 표시된 사진&#10;&#10;자동 생성된 설명">
            <a:extLst>
              <a:ext uri="{FF2B5EF4-FFF2-40B4-BE49-F238E27FC236}">
                <a16:creationId xmlns:a16="http://schemas.microsoft.com/office/drawing/2014/main" id="{CC514CF6-2DD0-4A1F-9F39-10805C3C75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947" y="1869933"/>
            <a:ext cx="1913095" cy="2023427"/>
          </a:xfrm>
          <a:prstGeom prst="rect">
            <a:avLst/>
          </a:prstGeom>
        </p:spPr>
      </p:pic>
      <p:sp>
        <p:nvSpPr>
          <p:cNvPr id="12" name="말풍선: 타원형 11">
            <a:extLst>
              <a:ext uri="{FF2B5EF4-FFF2-40B4-BE49-F238E27FC236}">
                <a16:creationId xmlns:a16="http://schemas.microsoft.com/office/drawing/2014/main" id="{FDABDDE6-4170-4FBE-8E69-C2F044C77C35}"/>
              </a:ext>
            </a:extLst>
          </p:cNvPr>
          <p:cNvSpPr/>
          <p:nvPr/>
        </p:nvSpPr>
        <p:spPr>
          <a:xfrm>
            <a:off x="2222225" y="1432230"/>
            <a:ext cx="1954940" cy="809992"/>
          </a:xfrm>
          <a:prstGeom prst="wedgeEllipseCallou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/>
              <a:t>DevOps</a:t>
            </a:r>
            <a:r>
              <a:rPr lang="ko-KR" altLang="en-US" sz="1400" dirty="0"/>
              <a:t> 승훈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56BA955-57B4-49E4-855E-E5571E9EC1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10572" y="2172336"/>
            <a:ext cx="1307793" cy="130779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BB1E12-2985-4ACC-8529-88EA9F452C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57042" y="2133454"/>
            <a:ext cx="1307793" cy="130779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A5BB8AF-C3CD-4D59-8B24-504EF2566B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68329" y="4574747"/>
            <a:ext cx="1307793" cy="130779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D844FA0B-8E96-46A1-B888-B98D5FC4EC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61335" y="4617334"/>
            <a:ext cx="1307793" cy="1307793"/>
          </a:xfrm>
          <a:prstGeom prst="rect">
            <a:avLst/>
          </a:prstGeom>
        </p:spPr>
      </p:pic>
      <p:sp>
        <p:nvSpPr>
          <p:cNvPr id="56" name="말풍선: 타원형 55">
            <a:extLst>
              <a:ext uri="{FF2B5EF4-FFF2-40B4-BE49-F238E27FC236}">
                <a16:creationId xmlns:a16="http://schemas.microsoft.com/office/drawing/2014/main" id="{2FE3025C-01C4-4E2E-838F-9ACFE5A7E3B1}"/>
              </a:ext>
            </a:extLst>
          </p:cNvPr>
          <p:cNvSpPr/>
          <p:nvPr/>
        </p:nvSpPr>
        <p:spPr>
          <a:xfrm>
            <a:off x="6876482" y="1444036"/>
            <a:ext cx="1954940" cy="809992"/>
          </a:xfrm>
          <a:prstGeom prst="wedgeEllipseCallou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/>
              <a:t>프론트 </a:t>
            </a:r>
            <a:r>
              <a:rPr lang="ko-KR" altLang="en-US" sz="1400" dirty="0" err="1"/>
              <a:t>은송</a:t>
            </a:r>
            <a:endParaRPr lang="ko-KR" altLang="en-US" sz="1400" dirty="0"/>
          </a:p>
        </p:txBody>
      </p:sp>
      <p:sp>
        <p:nvSpPr>
          <p:cNvPr id="57" name="말풍선: 타원형 56">
            <a:extLst>
              <a:ext uri="{FF2B5EF4-FFF2-40B4-BE49-F238E27FC236}">
                <a16:creationId xmlns:a16="http://schemas.microsoft.com/office/drawing/2014/main" id="{76142B3E-1EBC-4903-896B-2F63973B48AE}"/>
              </a:ext>
            </a:extLst>
          </p:cNvPr>
          <p:cNvSpPr/>
          <p:nvPr/>
        </p:nvSpPr>
        <p:spPr>
          <a:xfrm>
            <a:off x="6875708" y="3927009"/>
            <a:ext cx="1954940" cy="809992"/>
          </a:xfrm>
          <a:prstGeom prst="wedgeEllipseCallo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err="1"/>
              <a:t>백엔드</a:t>
            </a:r>
            <a:r>
              <a:rPr lang="ko-KR" altLang="en-US" sz="1400" dirty="0"/>
              <a:t> 민재</a:t>
            </a:r>
          </a:p>
        </p:txBody>
      </p:sp>
      <p:sp>
        <p:nvSpPr>
          <p:cNvPr id="58" name="말풍선: 타원형 57">
            <a:extLst>
              <a:ext uri="{FF2B5EF4-FFF2-40B4-BE49-F238E27FC236}">
                <a16:creationId xmlns:a16="http://schemas.microsoft.com/office/drawing/2014/main" id="{64467C2F-5DCE-4177-ACA2-94782F463F8C}"/>
              </a:ext>
            </a:extLst>
          </p:cNvPr>
          <p:cNvSpPr/>
          <p:nvPr/>
        </p:nvSpPr>
        <p:spPr>
          <a:xfrm>
            <a:off x="2273550" y="3927009"/>
            <a:ext cx="1954940" cy="809992"/>
          </a:xfrm>
          <a:prstGeom prst="wedgeEllipseCallou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/>
              <a:t>프론트 명호</a:t>
            </a:r>
          </a:p>
        </p:txBody>
      </p:sp>
    </p:spTree>
    <p:extLst>
      <p:ext uri="{BB962C8B-B14F-4D97-AF65-F5344CB8AC3E}">
        <p14:creationId xmlns:p14="http://schemas.microsoft.com/office/powerpoint/2010/main" val="7494320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D1E978-97B1-464C-AAC3-DC78AFB92CD9}"/>
              </a:ext>
            </a:extLst>
          </p:cNvPr>
          <p:cNvSpPr/>
          <p:nvPr/>
        </p:nvSpPr>
        <p:spPr>
          <a:xfrm>
            <a:off x="885104" y="4254909"/>
            <a:ext cx="1496349" cy="1853646"/>
          </a:xfrm>
          <a:prstGeom prst="rect">
            <a:avLst/>
          </a:prstGeom>
          <a:noFill/>
          <a:ln w="19050">
            <a:solidFill>
              <a:srgbClr val="FFB51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4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4A6AF27-84F8-47C7-8223-A07F5F449D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60" y="5367733"/>
            <a:ext cx="1233916" cy="3832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E2A9390-F1E3-4D13-B0B0-F91E6A27CB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60" y="4644338"/>
            <a:ext cx="1306481" cy="52259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EB905FD-F6EB-440F-A7E1-811E8B0AA660}"/>
              </a:ext>
            </a:extLst>
          </p:cNvPr>
          <p:cNvSpPr/>
          <p:nvPr/>
        </p:nvSpPr>
        <p:spPr>
          <a:xfrm>
            <a:off x="1008469" y="3989572"/>
            <a:ext cx="1233107" cy="449125"/>
          </a:xfrm>
          <a:prstGeom prst="rect">
            <a:avLst/>
          </a:prstGeom>
          <a:solidFill>
            <a:schemeClr val="bg2"/>
          </a:solidFill>
          <a:ln w="28575">
            <a:solidFill>
              <a:srgbClr val="FFB51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Todo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1A12ED9-D4FD-44D1-8D47-8CE0A63DF1FF}"/>
              </a:ext>
            </a:extLst>
          </p:cNvPr>
          <p:cNvSpPr/>
          <p:nvPr/>
        </p:nvSpPr>
        <p:spPr>
          <a:xfrm>
            <a:off x="2684677" y="4254909"/>
            <a:ext cx="1496349" cy="1853646"/>
          </a:xfrm>
          <a:prstGeom prst="rect">
            <a:avLst/>
          </a:prstGeom>
          <a:noFill/>
          <a:ln w="19050">
            <a:solidFill>
              <a:srgbClr val="FFB51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4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D8E3A65C-0976-4C6F-A78C-B13632AC37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233" y="5367733"/>
            <a:ext cx="1233916" cy="38328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177843A-BC91-448A-B977-76409FED58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733" y="4644338"/>
            <a:ext cx="1306481" cy="522593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714C5505-6402-4085-A425-A2CFB0FD4276}"/>
              </a:ext>
            </a:extLst>
          </p:cNvPr>
          <p:cNvSpPr/>
          <p:nvPr/>
        </p:nvSpPr>
        <p:spPr>
          <a:xfrm>
            <a:off x="2808042" y="3989572"/>
            <a:ext cx="1233107" cy="449125"/>
          </a:xfrm>
          <a:prstGeom prst="rect">
            <a:avLst/>
          </a:prstGeom>
          <a:solidFill>
            <a:schemeClr val="bg2"/>
          </a:solidFill>
          <a:ln w="28575">
            <a:solidFill>
              <a:srgbClr val="FFB51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Account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214BDAF-9665-470A-A79F-1669B410A837}"/>
              </a:ext>
            </a:extLst>
          </p:cNvPr>
          <p:cNvSpPr/>
          <p:nvPr/>
        </p:nvSpPr>
        <p:spPr>
          <a:xfrm>
            <a:off x="4487741" y="4254910"/>
            <a:ext cx="1496349" cy="1853646"/>
          </a:xfrm>
          <a:prstGeom prst="rect">
            <a:avLst/>
          </a:prstGeom>
          <a:noFill/>
          <a:ln w="19050">
            <a:solidFill>
              <a:srgbClr val="FFB51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4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91301B23-4B3D-4136-A231-A16A4B5E02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297" y="5367734"/>
            <a:ext cx="1233916" cy="38328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0A72ADB8-3582-40D1-B0EB-A5FC6D68C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797" y="4644339"/>
            <a:ext cx="1306481" cy="522593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60997D8D-268E-47FA-AC19-9FB31165C1B5}"/>
              </a:ext>
            </a:extLst>
          </p:cNvPr>
          <p:cNvSpPr/>
          <p:nvPr/>
        </p:nvSpPr>
        <p:spPr>
          <a:xfrm>
            <a:off x="4611106" y="3989573"/>
            <a:ext cx="1233107" cy="449125"/>
          </a:xfrm>
          <a:prstGeom prst="rect">
            <a:avLst/>
          </a:prstGeom>
          <a:solidFill>
            <a:schemeClr val="bg2"/>
          </a:solidFill>
          <a:ln w="28575">
            <a:solidFill>
              <a:srgbClr val="FFB51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Group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2053DD5-81B1-4D1C-B96F-F1087BA8DB73}"/>
              </a:ext>
            </a:extLst>
          </p:cNvPr>
          <p:cNvSpPr/>
          <p:nvPr/>
        </p:nvSpPr>
        <p:spPr>
          <a:xfrm>
            <a:off x="6273598" y="4236859"/>
            <a:ext cx="1496349" cy="1853645"/>
          </a:xfrm>
          <a:prstGeom prst="rect">
            <a:avLst/>
          </a:prstGeom>
          <a:noFill/>
          <a:ln w="19050">
            <a:solidFill>
              <a:srgbClr val="FFB51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4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7F5DD536-2671-46E0-8796-A101A31F8F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154" y="5349684"/>
            <a:ext cx="1233916" cy="38328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5C887581-1DAE-44E8-A625-64813930F3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54" y="4626289"/>
            <a:ext cx="1306481" cy="522593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AEB41558-F2CF-44C7-A56D-DEA15FE76894}"/>
              </a:ext>
            </a:extLst>
          </p:cNvPr>
          <p:cNvSpPr/>
          <p:nvPr/>
        </p:nvSpPr>
        <p:spPr>
          <a:xfrm>
            <a:off x="6396963" y="3971523"/>
            <a:ext cx="1233107" cy="449125"/>
          </a:xfrm>
          <a:prstGeom prst="rect">
            <a:avLst/>
          </a:prstGeom>
          <a:solidFill>
            <a:schemeClr val="bg2"/>
          </a:solidFill>
          <a:ln w="28575">
            <a:solidFill>
              <a:srgbClr val="FFB51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Point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0EC2E82-1A4E-4BC5-96B0-B801693543F9}"/>
              </a:ext>
            </a:extLst>
          </p:cNvPr>
          <p:cNvSpPr/>
          <p:nvPr/>
        </p:nvSpPr>
        <p:spPr>
          <a:xfrm>
            <a:off x="8057520" y="4254911"/>
            <a:ext cx="1496349" cy="1853644"/>
          </a:xfrm>
          <a:prstGeom prst="rect">
            <a:avLst/>
          </a:prstGeom>
          <a:noFill/>
          <a:ln w="19050">
            <a:solidFill>
              <a:srgbClr val="FFB51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4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422E9DA6-E722-4A66-A202-9807AC8531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076" y="5367735"/>
            <a:ext cx="1233916" cy="383285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D172F17F-E00E-434C-A642-500EE7AA44AA}"/>
              </a:ext>
            </a:extLst>
          </p:cNvPr>
          <p:cNvSpPr/>
          <p:nvPr/>
        </p:nvSpPr>
        <p:spPr>
          <a:xfrm>
            <a:off x="8180885" y="3989574"/>
            <a:ext cx="1233107" cy="449125"/>
          </a:xfrm>
          <a:prstGeom prst="rect">
            <a:avLst/>
          </a:prstGeom>
          <a:solidFill>
            <a:schemeClr val="bg2"/>
          </a:solidFill>
          <a:ln w="28575">
            <a:solidFill>
              <a:srgbClr val="FFB51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Auth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214A5FAB-C34B-4B9C-852A-98C8768220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655" y="3052689"/>
            <a:ext cx="889246" cy="950715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26CAC6B9-2337-41DE-AE80-D1EDEEF621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28" y="3052689"/>
            <a:ext cx="889246" cy="950715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D65146F2-306B-4C01-B062-72F570EB5F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947" y="3038858"/>
            <a:ext cx="889246" cy="950715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03B7F8EF-11C8-405C-B78F-4888110C67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013" y="3034639"/>
            <a:ext cx="889246" cy="950715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BB964350-E462-4650-9584-F3A66D1989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411" y="3038859"/>
            <a:ext cx="889246" cy="950715"/>
          </a:xfrm>
          <a:prstGeom prst="rect">
            <a:avLst/>
          </a:prstGeom>
        </p:spPr>
      </p:pic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2A37C5CF-1FC8-41E8-8B5E-C46FC3420F16}"/>
              </a:ext>
            </a:extLst>
          </p:cNvPr>
          <p:cNvCxnSpPr>
            <a:cxnSpLocks/>
          </p:cNvCxnSpPr>
          <p:nvPr/>
        </p:nvCxnSpPr>
        <p:spPr>
          <a:xfrm>
            <a:off x="1653813" y="2516032"/>
            <a:ext cx="8905222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346594F7-583F-43B6-B45D-3A24F0641A4E}"/>
              </a:ext>
            </a:extLst>
          </p:cNvPr>
          <p:cNvCxnSpPr>
            <a:cxnSpLocks/>
          </p:cNvCxnSpPr>
          <p:nvPr/>
        </p:nvCxnSpPr>
        <p:spPr>
          <a:xfrm flipH="1">
            <a:off x="1653813" y="2529391"/>
            <a:ext cx="395" cy="477943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직선 연결선 337">
            <a:extLst>
              <a:ext uri="{FF2B5EF4-FFF2-40B4-BE49-F238E27FC236}">
                <a16:creationId xmlns:a16="http://schemas.microsoft.com/office/drawing/2014/main" id="{EA84C186-F56D-40F6-8578-E21758066E9F}"/>
              </a:ext>
            </a:extLst>
          </p:cNvPr>
          <p:cNvCxnSpPr>
            <a:cxnSpLocks/>
          </p:cNvCxnSpPr>
          <p:nvPr/>
        </p:nvCxnSpPr>
        <p:spPr>
          <a:xfrm flipH="1">
            <a:off x="3439148" y="2528566"/>
            <a:ext cx="395" cy="477943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직선 연결선 338">
            <a:extLst>
              <a:ext uri="{FF2B5EF4-FFF2-40B4-BE49-F238E27FC236}">
                <a16:creationId xmlns:a16="http://schemas.microsoft.com/office/drawing/2014/main" id="{331EE20E-9807-4E10-9BD4-A185145BA6E3}"/>
              </a:ext>
            </a:extLst>
          </p:cNvPr>
          <p:cNvCxnSpPr>
            <a:cxnSpLocks/>
          </p:cNvCxnSpPr>
          <p:nvPr/>
        </p:nvCxnSpPr>
        <p:spPr>
          <a:xfrm>
            <a:off x="5271983" y="2516032"/>
            <a:ext cx="0" cy="481743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직선 연결선 339">
            <a:extLst>
              <a:ext uri="{FF2B5EF4-FFF2-40B4-BE49-F238E27FC236}">
                <a16:creationId xmlns:a16="http://schemas.microsoft.com/office/drawing/2014/main" id="{A2085EAC-91F4-4BE1-89F4-299C4C7AF910}"/>
              </a:ext>
            </a:extLst>
          </p:cNvPr>
          <p:cNvCxnSpPr>
            <a:cxnSpLocks/>
          </p:cNvCxnSpPr>
          <p:nvPr/>
        </p:nvCxnSpPr>
        <p:spPr>
          <a:xfrm flipH="1">
            <a:off x="8833662" y="2497411"/>
            <a:ext cx="395" cy="477943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직선 연결선 340">
            <a:extLst>
              <a:ext uri="{FF2B5EF4-FFF2-40B4-BE49-F238E27FC236}">
                <a16:creationId xmlns:a16="http://schemas.microsoft.com/office/drawing/2014/main" id="{44BEAA5C-867B-411A-8EF2-137E89834838}"/>
              </a:ext>
            </a:extLst>
          </p:cNvPr>
          <p:cNvCxnSpPr>
            <a:cxnSpLocks/>
          </p:cNvCxnSpPr>
          <p:nvPr/>
        </p:nvCxnSpPr>
        <p:spPr>
          <a:xfrm flipH="1">
            <a:off x="10584751" y="2497410"/>
            <a:ext cx="395" cy="477943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7" name="직선 연결선 22">
            <a:extLst>
              <a:ext uri="{FF2B5EF4-FFF2-40B4-BE49-F238E27FC236}">
                <a16:creationId xmlns:a16="http://schemas.microsoft.com/office/drawing/2014/main" id="{DEDB5FE8-02F2-42C8-B679-5D1FF920A160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9" name="직사각형 23">
            <a:extLst>
              <a:ext uri="{FF2B5EF4-FFF2-40B4-BE49-F238E27FC236}">
                <a16:creationId xmlns:a16="http://schemas.microsoft.com/office/drawing/2014/main" id="{973C1144-7D03-42AA-9167-883C19E9A19C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1" name="TextBox 24">
            <a:extLst>
              <a:ext uri="{FF2B5EF4-FFF2-40B4-BE49-F238E27FC236}">
                <a16:creationId xmlns:a16="http://schemas.microsoft.com/office/drawing/2014/main" id="{17798ED1-9C2E-41E9-B60E-40C7F80C87D8}"/>
              </a:ext>
            </a:extLst>
          </p:cNvPr>
          <p:cNvSpPr txBox="1"/>
          <p:nvPr/>
        </p:nvSpPr>
        <p:spPr>
          <a:xfrm>
            <a:off x="535857" y="323244"/>
            <a:ext cx="16786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4</a:t>
            </a:r>
            <a:endParaRPr dirty="0"/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F4891BC7-28CB-4691-81C2-C2A30892A140}"/>
              </a:ext>
            </a:extLst>
          </p:cNvPr>
          <p:cNvSpPr txBox="1"/>
          <p:nvPr/>
        </p:nvSpPr>
        <p:spPr>
          <a:xfrm>
            <a:off x="1154176" y="285864"/>
            <a:ext cx="3300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rgbClr val="0070C0"/>
                </a:solidFill>
              </a:rPr>
              <a:t>향후 진행사항 프로젝트 배포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6EDFD055-83E8-4E56-AEC6-08B8702596B3}"/>
              </a:ext>
            </a:extLst>
          </p:cNvPr>
          <p:cNvSpPr txBox="1"/>
          <p:nvPr/>
        </p:nvSpPr>
        <p:spPr>
          <a:xfrm>
            <a:off x="1154176" y="677301"/>
            <a:ext cx="2887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현재 </a:t>
            </a:r>
            <a:r>
              <a:rPr lang="en-US" altLang="ko-KR" sz="1400" dirty="0"/>
              <a:t>Planit</a:t>
            </a:r>
            <a:r>
              <a:rPr lang="ko-KR" altLang="en-US" sz="1400" dirty="0"/>
              <a:t>의 상태  </a:t>
            </a:r>
            <a:r>
              <a:rPr lang="en-US" altLang="ko-KR" sz="1400" dirty="0"/>
              <a:t>(</a:t>
            </a:r>
            <a:r>
              <a:rPr lang="ko-KR" altLang="en-US" sz="1400" dirty="0"/>
              <a:t>마이크로 서비스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DC64B6BD-DEF6-4848-AA2C-3AEE1D686F24}"/>
              </a:ext>
            </a:extLst>
          </p:cNvPr>
          <p:cNvSpPr/>
          <p:nvPr/>
        </p:nvSpPr>
        <p:spPr>
          <a:xfrm>
            <a:off x="9841442" y="4236860"/>
            <a:ext cx="1496349" cy="1853644"/>
          </a:xfrm>
          <a:prstGeom prst="rect">
            <a:avLst/>
          </a:prstGeom>
          <a:noFill/>
          <a:ln w="19050">
            <a:solidFill>
              <a:srgbClr val="FFB51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4"/>
          </a:p>
        </p:txBody>
      </p:sp>
      <p:pic>
        <p:nvPicPr>
          <p:cNvPr id="386" name="그림 385">
            <a:extLst>
              <a:ext uri="{FF2B5EF4-FFF2-40B4-BE49-F238E27FC236}">
                <a16:creationId xmlns:a16="http://schemas.microsoft.com/office/drawing/2014/main" id="{8F9A044B-0FC3-4EA7-969B-598949EE71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998" y="5349684"/>
            <a:ext cx="1233916" cy="383285"/>
          </a:xfrm>
          <a:prstGeom prst="rect">
            <a:avLst/>
          </a:prstGeom>
        </p:spPr>
      </p:pic>
      <p:sp>
        <p:nvSpPr>
          <p:cNvPr id="390" name="직사각형 389">
            <a:extLst>
              <a:ext uri="{FF2B5EF4-FFF2-40B4-BE49-F238E27FC236}">
                <a16:creationId xmlns:a16="http://schemas.microsoft.com/office/drawing/2014/main" id="{BA8006FC-57D9-4C37-9652-E8E6B4C42CCB}"/>
              </a:ext>
            </a:extLst>
          </p:cNvPr>
          <p:cNvSpPr/>
          <p:nvPr/>
        </p:nvSpPr>
        <p:spPr>
          <a:xfrm>
            <a:off x="9964807" y="3971523"/>
            <a:ext cx="1233107" cy="449125"/>
          </a:xfrm>
          <a:prstGeom prst="rect">
            <a:avLst/>
          </a:prstGeom>
          <a:solidFill>
            <a:schemeClr val="bg2"/>
          </a:solidFill>
          <a:ln w="28575">
            <a:solidFill>
              <a:srgbClr val="FFB51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Chatting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92" name="그림 391">
            <a:extLst>
              <a:ext uri="{FF2B5EF4-FFF2-40B4-BE49-F238E27FC236}">
                <a16:creationId xmlns:a16="http://schemas.microsoft.com/office/drawing/2014/main" id="{BA95D8B6-0361-4911-A324-6D54EAF27C9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333" y="3020808"/>
            <a:ext cx="889246" cy="950715"/>
          </a:xfrm>
          <a:prstGeom prst="rect">
            <a:avLst/>
          </a:prstGeom>
        </p:spPr>
      </p:pic>
      <p:pic>
        <p:nvPicPr>
          <p:cNvPr id="394" name="그림 393">
            <a:extLst>
              <a:ext uri="{FF2B5EF4-FFF2-40B4-BE49-F238E27FC236}">
                <a16:creationId xmlns:a16="http://schemas.microsoft.com/office/drawing/2014/main" id="{DDBEC217-62A0-4BD9-8068-F9EC4B7F4BF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031" y="4626289"/>
            <a:ext cx="1099169" cy="605297"/>
          </a:xfrm>
          <a:prstGeom prst="rect">
            <a:avLst/>
          </a:prstGeom>
        </p:spPr>
      </p:pic>
      <p:cxnSp>
        <p:nvCxnSpPr>
          <p:cNvPr id="395" name="직선 연결선 394">
            <a:extLst>
              <a:ext uri="{FF2B5EF4-FFF2-40B4-BE49-F238E27FC236}">
                <a16:creationId xmlns:a16="http://schemas.microsoft.com/office/drawing/2014/main" id="{C774EAF5-B7A8-4479-A59C-A50E271B40AE}"/>
              </a:ext>
            </a:extLst>
          </p:cNvPr>
          <p:cNvCxnSpPr>
            <a:cxnSpLocks/>
          </p:cNvCxnSpPr>
          <p:nvPr/>
        </p:nvCxnSpPr>
        <p:spPr>
          <a:xfrm>
            <a:off x="7079699" y="2497410"/>
            <a:ext cx="0" cy="427615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직선 연결선 400">
            <a:extLst>
              <a:ext uri="{FF2B5EF4-FFF2-40B4-BE49-F238E27FC236}">
                <a16:creationId xmlns:a16="http://schemas.microsoft.com/office/drawing/2014/main" id="{454FB887-26B7-4F20-8B28-1D1F4AF4110B}"/>
              </a:ext>
            </a:extLst>
          </p:cNvPr>
          <p:cNvCxnSpPr>
            <a:cxnSpLocks/>
          </p:cNvCxnSpPr>
          <p:nvPr/>
        </p:nvCxnSpPr>
        <p:spPr>
          <a:xfrm>
            <a:off x="6141964" y="2076802"/>
            <a:ext cx="0" cy="427615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3" name="그룹 252">
            <a:extLst>
              <a:ext uri="{FF2B5EF4-FFF2-40B4-BE49-F238E27FC236}">
                <a16:creationId xmlns:a16="http://schemas.microsoft.com/office/drawing/2014/main" id="{D417984D-F3C1-4708-9D4C-E5694D44823D}"/>
              </a:ext>
            </a:extLst>
          </p:cNvPr>
          <p:cNvGrpSpPr/>
          <p:nvPr/>
        </p:nvGrpSpPr>
        <p:grpSpPr>
          <a:xfrm>
            <a:off x="5141290" y="1255705"/>
            <a:ext cx="1925019" cy="1082824"/>
            <a:chOff x="0" y="0"/>
            <a:chExt cx="12192000" cy="6858000"/>
          </a:xfrm>
        </p:grpSpPr>
        <p:sp>
          <p:nvSpPr>
            <p:cNvPr id="254" name="슬라이드 번호 개체 틀 1">
              <a:extLst>
                <a:ext uri="{FF2B5EF4-FFF2-40B4-BE49-F238E27FC236}">
                  <a16:creationId xmlns:a16="http://schemas.microsoft.com/office/drawing/2014/main" id="{755D4D69-E871-4221-8DA8-58E6F47AE16E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ko-KR"/>
              </a:defPPr>
              <a:lvl1pPr marL="0" algn="r" defTabSz="914400" rtl="0" eaLnBrk="1" latinLnBrk="1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9789EC6C-4145-4527-B052-BF633A9807EA}" type="slidenum">
                <a:rPr lang="ko-KR" altLang="en-US" smtClean="0"/>
                <a:pPr/>
                <a:t>25</a:t>
              </a:fld>
              <a:endParaRPr lang="ko-KR" altLang="en-US"/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69CDC5DE-1871-4F16-B57E-EA2F45DC17E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56" name="그룹 255">
              <a:extLst>
                <a:ext uri="{FF2B5EF4-FFF2-40B4-BE49-F238E27FC236}">
                  <a16:creationId xmlns:a16="http://schemas.microsoft.com/office/drawing/2014/main" id="{9C6D2D45-370C-49A9-B34A-F82FAC14479A}"/>
                </a:ext>
              </a:extLst>
            </p:cNvPr>
            <p:cNvGrpSpPr/>
            <p:nvPr/>
          </p:nvGrpSpPr>
          <p:grpSpPr>
            <a:xfrm rot="17859140">
              <a:off x="8705950" y="1641367"/>
              <a:ext cx="384471" cy="384471"/>
              <a:chOff x="-1077508" y="3268230"/>
              <a:chExt cx="518610" cy="518610"/>
            </a:xfrm>
          </p:grpSpPr>
          <p:sp>
            <p:nvSpPr>
              <p:cNvPr id="335" name="직사각형 334">
                <a:extLst>
                  <a:ext uri="{FF2B5EF4-FFF2-40B4-BE49-F238E27FC236}">
                    <a16:creationId xmlns:a16="http://schemas.microsoft.com/office/drawing/2014/main" id="{38E54854-A6D3-418A-9116-1606DFA2DDE8}"/>
                  </a:ext>
                </a:extLst>
              </p:cNvPr>
              <p:cNvSpPr/>
              <p:nvPr/>
            </p:nvSpPr>
            <p:spPr>
              <a:xfrm>
                <a:off x="-1031187" y="3285746"/>
                <a:ext cx="432000" cy="48357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36" name="그림 335">
                <a:extLst>
                  <a:ext uri="{FF2B5EF4-FFF2-40B4-BE49-F238E27FC236}">
                    <a16:creationId xmlns:a16="http://schemas.microsoft.com/office/drawing/2014/main" id="{93D9A8EB-2393-42FE-AEB1-E4A0B0A799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77508" y="3268230"/>
                <a:ext cx="518610" cy="51861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257" name="그룹 256">
              <a:extLst>
                <a:ext uri="{FF2B5EF4-FFF2-40B4-BE49-F238E27FC236}">
                  <a16:creationId xmlns:a16="http://schemas.microsoft.com/office/drawing/2014/main" id="{99DADA68-138F-428C-B3C6-544170424908}"/>
                </a:ext>
              </a:extLst>
            </p:cNvPr>
            <p:cNvGrpSpPr/>
            <p:nvPr/>
          </p:nvGrpSpPr>
          <p:grpSpPr>
            <a:xfrm rot="20783647">
              <a:off x="3302480" y="5860582"/>
              <a:ext cx="411275" cy="411275"/>
              <a:chOff x="-1077508" y="3268230"/>
              <a:chExt cx="518610" cy="518610"/>
            </a:xfrm>
          </p:grpSpPr>
          <p:sp>
            <p:nvSpPr>
              <p:cNvPr id="333" name="직사각형 332">
                <a:extLst>
                  <a:ext uri="{FF2B5EF4-FFF2-40B4-BE49-F238E27FC236}">
                    <a16:creationId xmlns:a16="http://schemas.microsoft.com/office/drawing/2014/main" id="{AC082737-F9DA-4AC3-B05D-9A781FA85F6E}"/>
                  </a:ext>
                </a:extLst>
              </p:cNvPr>
              <p:cNvSpPr/>
              <p:nvPr/>
            </p:nvSpPr>
            <p:spPr>
              <a:xfrm>
                <a:off x="-1031187" y="3285746"/>
                <a:ext cx="432000" cy="48357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34" name="그림 333">
                <a:extLst>
                  <a:ext uri="{FF2B5EF4-FFF2-40B4-BE49-F238E27FC236}">
                    <a16:creationId xmlns:a16="http://schemas.microsoft.com/office/drawing/2014/main" id="{D72F18A8-E284-4CE0-B2D4-02A9CAFB64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77508" y="3268230"/>
                <a:ext cx="518610" cy="51861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258" name="그룹 257">
              <a:extLst>
                <a:ext uri="{FF2B5EF4-FFF2-40B4-BE49-F238E27FC236}">
                  <a16:creationId xmlns:a16="http://schemas.microsoft.com/office/drawing/2014/main" id="{33D91CD1-3DB6-4505-B289-64E4E9301314}"/>
                </a:ext>
              </a:extLst>
            </p:cNvPr>
            <p:cNvGrpSpPr/>
            <p:nvPr/>
          </p:nvGrpSpPr>
          <p:grpSpPr>
            <a:xfrm rot="20164626">
              <a:off x="870018" y="4123319"/>
              <a:ext cx="264586" cy="264586"/>
              <a:chOff x="-1077508" y="3268230"/>
              <a:chExt cx="518610" cy="518610"/>
            </a:xfrm>
          </p:grpSpPr>
          <p:sp>
            <p:nvSpPr>
              <p:cNvPr id="331" name="직사각형 330">
                <a:extLst>
                  <a:ext uri="{FF2B5EF4-FFF2-40B4-BE49-F238E27FC236}">
                    <a16:creationId xmlns:a16="http://schemas.microsoft.com/office/drawing/2014/main" id="{0304B39F-01D6-4547-A867-E0C9E3BF4FFD}"/>
                  </a:ext>
                </a:extLst>
              </p:cNvPr>
              <p:cNvSpPr/>
              <p:nvPr/>
            </p:nvSpPr>
            <p:spPr>
              <a:xfrm>
                <a:off x="-1031187" y="3285746"/>
                <a:ext cx="432000" cy="48357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32" name="그림 331">
                <a:extLst>
                  <a:ext uri="{FF2B5EF4-FFF2-40B4-BE49-F238E27FC236}">
                    <a16:creationId xmlns:a16="http://schemas.microsoft.com/office/drawing/2014/main" id="{3D63F0EF-E677-4488-8D6A-3D6F2ED788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77508" y="3268230"/>
                <a:ext cx="518610" cy="51861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259" name="그룹 258">
              <a:extLst>
                <a:ext uri="{FF2B5EF4-FFF2-40B4-BE49-F238E27FC236}">
                  <a16:creationId xmlns:a16="http://schemas.microsoft.com/office/drawing/2014/main" id="{10E6CFAF-2556-4935-82E2-78BB31703D2F}"/>
                </a:ext>
              </a:extLst>
            </p:cNvPr>
            <p:cNvGrpSpPr/>
            <p:nvPr/>
          </p:nvGrpSpPr>
          <p:grpSpPr>
            <a:xfrm rot="20164626">
              <a:off x="8399068" y="4399655"/>
              <a:ext cx="264586" cy="264586"/>
              <a:chOff x="-1077508" y="3268230"/>
              <a:chExt cx="518610" cy="518610"/>
            </a:xfrm>
          </p:grpSpPr>
          <p:sp>
            <p:nvSpPr>
              <p:cNvPr id="329" name="직사각형 328">
                <a:extLst>
                  <a:ext uri="{FF2B5EF4-FFF2-40B4-BE49-F238E27FC236}">
                    <a16:creationId xmlns:a16="http://schemas.microsoft.com/office/drawing/2014/main" id="{8665A6FD-B9DD-4895-938E-63E9A2A18213}"/>
                  </a:ext>
                </a:extLst>
              </p:cNvPr>
              <p:cNvSpPr/>
              <p:nvPr/>
            </p:nvSpPr>
            <p:spPr>
              <a:xfrm>
                <a:off x="-1031187" y="3285746"/>
                <a:ext cx="432000" cy="48357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30" name="그림 329">
                <a:extLst>
                  <a:ext uri="{FF2B5EF4-FFF2-40B4-BE49-F238E27FC236}">
                    <a16:creationId xmlns:a16="http://schemas.microsoft.com/office/drawing/2014/main" id="{8D4BBD4F-14E0-4D1B-A754-9808751CCA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77508" y="3268230"/>
                <a:ext cx="518610" cy="51861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260" name="그룹 259">
              <a:extLst>
                <a:ext uri="{FF2B5EF4-FFF2-40B4-BE49-F238E27FC236}">
                  <a16:creationId xmlns:a16="http://schemas.microsoft.com/office/drawing/2014/main" id="{108E3C02-C630-473E-83CC-744CBB805907}"/>
                </a:ext>
              </a:extLst>
            </p:cNvPr>
            <p:cNvGrpSpPr/>
            <p:nvPr/>
          </p:nvGrpSpPr>
          <p:grpSpPr>
            <a:xfrm rot="20164626">
              <a:off x="4620653" y="4893508"/>
              <a:ext cx="264586" cy="264586"/>
              <a:chOff x="-1077508" y="3268230"/>
              <a:chExt cx="518610" cy="518610"/>
            </a:xfrm>
          </p:grpSpPr>
          <p:sp>
            <p:nvSpPr>
              <p:cNvPr id="327" name="직사각형 326">
                <a:extLst>
                  <a:ext uri="{FF2B5EF4-FFF2-40B4-BE49-F238E27FC236}">
                    <a16:creationId xmlns:a16="http://schemas.microsoft.com/office/drawing/2014/main" id="{4858EE0D-9DF8-4966-BF0B-0E973C9C08A5}"/>
                  </a:ext>
                </a:extLst>
              </p:cNvPr>
              <p:cNvSpPr/>
              <p:nvPr/>
            </p:nvSpPr>
            <p:spPr>
              <a:xfrm>
                <a:off x="-1031187" y="3285746"/>
                <a:ext cx="432000" cy="48357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28" name="그림 327">
                <a:extLst>
                  <a:ext uri="{FF2B5EF4-FFF2-40B4-BE49-F238E27FC236}">
                    <a16:creationId xmlns:a16="http://schemas.microsoft.com/office/drawing/2014/main" id="{A527D04C-F24D-437A-AB2F-037791BC16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77508" y="3268230"/>
                <a:ext cx="518610" cy="51861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261" name="그룹 260">
              <a:extLst>
                <a:ext uri="{FF2B5EF4-FFF2-40B4-BE49-F238E27FC236}">
                  <a16:creationId xmlns:a16="http://schemas.microsoft.com/office/drawing/2014/main" id="{A6A1A5E9-8B89-49F1-B99E-7F09CA7AB825}"/>
                </a:ext>
              </a:extLst>
            </p:cNvPr>
            <p:cNvGrpSpPr/>
            <p:nvPr/>
          </p:nvGrpSpPr>
          <p:grpSpPr>
            <a:xfrm rot="20164626">
              <a:off x="3789064" y="2601639"/>
              <a:ext cx="264586" cy="264586"/>
              <a:chOff x="-1077508" y="3268230"/>
              <a:chExt cx="518610" cy="518610"/>
            </a:xfrm>
          </p:grpSpPr>
          <p:sp>
            <p:nvSpPr>
              <p:cNvPr id="325" name="직사각형 324">
                <a:extLst>
                  <a:ext uri="{FF2B5EF4-FFF2-40B4-BE49-F238E27FC236}">
                    <a16:creationId xmlns:a16="http://schemas.microsoft.com/office/drawing/2014/main" id="{0F1FF499-EC51-4DEA-800D-EB500E6C13C4}"/>
                  </a:ext>
                </a:extLst>
              </p:cNvPr>
              <p:cNvSpPr/>
              <p:nvPr/>
            </p:nvSpPr>
            <p:spPr>
              <a:xfrm>
                <a:off x="-1031187" y="3285746"/>
                <a:ext cx="432000" cy="48357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26" name="그림 325">
                <a:extLst>
                  <a:ext uri="{FF2B5EF4-FFF2-40B4-BE49-F238E27FC236}">
                    <a16:creationId xmlns:a16="http://schemas.microsoft.com/office/drawing/2014/main" id="{E317A00B-FFEB-44EF-9FD4-1348E8CA6F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77508" y="3268230"/>
                <a:ext cx="518610" cy="51861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262" name="그룹 261">
              <a:extLst>
                <a:ext uri="{FF2B5EF4-FFF2-40B4-BE49-F238E27FC236}">
                  <a16:creationId xmlns:a16="http://schemas.microsoft.com/office/drawing/2014/main" id="{E8DE131C-49E3-406A-BC69-F1332745D6C7}"/>
                </a:ext>
              </a:extLst>
            </p:cNvPr>
            <p:cNvGrpSpPr/>
            <p:nvPr/>
          </p:nvGrpSpPr>
          <p:grpSpPr>
            <a:xfrm rot="20859783">
              <a:off x="10352075" y="1572125"/>
              <a:ext cx="256606" cy="256606"/>
              <a:chOff x="-1077508" y="3268230"/>
              <a:chExt cx="518610" cy="518610"/>
            </a:xfrm>
          </p:grpSpPr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5B1205BA-9F80-4029-8226-0FC6F665ACA4}"/>
                  </a:ext>
                </a:extLst>
              </p:cNvPr>
              <p:cNvSpPr/>
              <p:nvPr/>
            </p:nvSpPr>
            <p:spPr>
              <a:xfrm>
                <a:off x="-1031187" y="3285746"/>
                <a:ext cx="432000" cy="48357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24" name="그림 323">
                <a:extLst>
                  <a:ext uri="{FF2B5EF4-FFF2-40B4-BE49-F238E27FC236}">
                    <a16:creationId xmlns:a16="http://schemas.microsoft.com/office/drawing/2014/main" id="{133133CE-1177-40F4-98EE-C8DA9B74A7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77508" y="3268230"/>
                <a:ext cx="518610" cy="51861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263" name="그룹 262">
              <a:extLst>
                <a:ext uri="{FF2B5EF4-FFF2-40B4-BE49-F238E27FC236}">
                  <a16:creationId xmlns:a16="http://schemas.microsoft.com/office/drawing/2014/main" id="{7E3728DE-2ABA-491D-AFBC-306D8D3A197C}"/>
                </a:ext>
              </a:extLst>
            </p:cNvPr>
            <p:cNvGrpSpPr/>
            <p:nvPr/>
          </p:nvGrpSpPr>
          <p:grpSpPr>
            <a:xfrm rot="20654002">
              <a:off x="11010288" y="3164890"/>
              <a:ext cx="256606" cy="256606"/>
              <a:chOff x="-1077508" y="3268230"/>
              <a:chExt cx="518610" cy="518610"/>
            </a:xfrm>
          </p:grpSpPr>
          <p:sp>
            <p:nvSpPr>
              <p:cNvPr id="321" name="직사각형 320">
                <a:extLst>
                  <a:ext uri="{FF2B5EF4-FFF2-40B4-BE49-F238E27FC236}">
                    <a16:creationId xmlns:a16="http://schemas.microsoft.com/office/drawing/2014/main" id="{EC270F9E-8865-4862-B9A5-A75D9EDA691B}"/>
                  </a:ext>
                </a:extLst>
              </p:cNvPr>
              <p:cNvSpPr/>
              <p:nvPr/>
            </p:nvSpPr>
            <p:spPr>
              <a:xfrm>
                <a:off x="-1031187" y="3285746"/>
                <a:ext cx="432000" cy="48357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22" name="그림 321">
                <a:extLst>
                  <a:ext uri="{FF2B5EF4-FFF2-40B4-BE49-F238E27FC236}">
                    <a16:creationId xmlns:a16="http://schemas.microsoft.com/office/drawing/2014/main" id="{6DEB5CCA-559F-4B28-98FF-53EEE23EB6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77508" y="3268230"/>
                <a:ext cx="518610" cy="51861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264" name="그룹 263">
              <a:extLst>
                <a:ext uri="{FF2B5EF4-FFF2-40B4-BE49-F238E27FC236}">
                  <a16:creationId xmlns:a16="http://schemas.microsoft.com/office/drawing/2014/main" id="{7125F96B-C98C-4193-AA1D-243536F33756}"/>
                </a:ext>
              </a:extLst>
            </p:cNvPr>
            <p:cNvGrpSpPr/>
            <p:nvPr/>
          </p:nvGrpSpPr>
          <p:grpSpPr>
            <a:xfrm rot="2263502">
              <a:off x="10503623" y="6174762"/>
              <a:ext cx="115411" cy="115411"/>
              <a:chOff x="-1077508" y="3268230"/>
              <a:chExt cx="518610" cy="518610"/>
            </a:xfrm>
          </p:grpSpPr>
          <p:sp>
            <p:nvSpPr>
              <p:cNvPr id="319" name="직사각형 318">
                <a:extLst>
                  <a:ext uri="{FF2B5EF4-FFF2-40B4-BE49-F238E27FC236}">
                    <a16:creationId xmlns:a16="http://schemas.microsoft.com/office/drawing/2014/main" id="{F796C19F-0456-409F-834C-C93D4899D2DD}"/>
                  </a:ext>
                </a:extLst>
              </p:cNvPr>
              <p:cNvSpPr/>
              <p:nvPr/>
            </p:nvSpPr>
            <p:spPr>
              <a:xfrm>
                <a:off x="-1031187" y="3285746"/>
                <a:ext cx="432000" cy="48357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20" name="그림 319">
                <a:extLst>
                  <a:ext uri="{FF2B5EF4-FFF2-40B4-BE49-F238E27FC236}">
                    <a16:creationId xmlns:a16="http://schemas.microsoft.com/office/drawing/2014/main" id="{2C4C0028-DAD2-4733-81F8-A644B5EC99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77508" y="3268230"/>
                <a:ext cx="518610" cy="51861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265" name="그룹 264">
              <a:extLst>
                <a:ext uri="{FF2B5EF4-FFF2-40B4-BE49-F238E27FC236}">
                  <a16:creationId xmlns:a16="http://schemas.microsoft.com/office/drawing/2014/main" id="{7B908BAA-366F-4B27-91BE-F467C31348B8}"/>
                </a:ext>
              </a:extLst>
            </p:cNvPr>
            <p:cNvGrpSpPr/>
            <p:nvPr/>
          </p:nvGrpSpPr>
          <p:grpSpPr>
            <a:xfrm rot="2263502">
              <a:off x="7835523" y="5883962"/>
              <a:ext cx="115411" cy="115411"/>
              <a:chOff x="-1077508" y="3268230"/>
              <a:chExt cx="518610" cy="518610"/>
            </a:xfrm>
          </p:grpSpPr>
          <p:sp>
            <p:nvSpPr>
              <p:cNvPr id="317" name="직사각형 316">
                <a:extLst>
                  <a:ext uri="{FF2B5EF4-FFF2-40B4-BE49-F238E27FC236}">
                    <a16:creationId xmlns:a16="http://schemas.microsoft.com/office/drawing/2014/main" id="{EDA6A50F-00E1-4DDB-A120-9D2F49A5F1C3}"/>
                  </a:ext>
                </a:extLst>
              </p:cNvPr>
              <p:cNvSpPr/>
              <p:nvPr/>
            </p:nvSpPr>
            <p:spPr>
              <a:xfrm>
                <a:off x="-1031187" y="3285746"/>
                <a:ext cx="432000" cy="48357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8" name="그림 317">
                <a:extLst>
                  <a:ext uri="{FF2B5EF4-FFF2-40B4-BE49-F238E27FC236}">
                    <a16:creationId xmlns:a16="http://schemas.microsoft.com/office/drawing/2014/main" id="{BF058A87-653B-4EF1-B982-528AE34640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77508" y="3268230"/>
                <a:ext cx="518610" cy="51861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266" name="그룹 265">
              <a:extLst>
                <a:ext uri="{FF2B5EF4-FFF2-40B4-BE49-F238E27FC236}">
                  <a16:creationId xmlns:a16="http://schemas.microsoft.com/office/drawing/2014/main" id="{1DAAD737-1976-437B-8E8A-9A7416850A2E}"/>
                </a:ext>
              </a:extLst>
            </p:cNvPr>
            <p:cNvGrpSpPr/>
            <p:nvPr/>
          </p:nvGrpSpPr>
          <p:grpSpPr>
            <a:xfrm rot="2263502">
              <a:off x="7049557" y="1688784"/>
              <a:ext cx="115411" cy="115411"/>
              <a:chOff x="-1077508" y="3268230"/>
              <a:chExt cx="518610" cy="518610"/>
            </a:xfrm>
          </p:grpSpPr>
          <p:sp>
            <p:nvSpPr>
              <p:cNvPr id="315" name="직사각형 314">
                <a:extLst>
                  <a:ext uri="{FF2B5EF4-FFF2-40B4-BE49-F238E27FC236}">
                    <a16:creationId xmlns:a16="http://schemas.microsoft.com/office/drawing/2014/main" id="{3453BA21-A5DF-4D36-8B27-E50F2852E80F}"/>
                  </a:ext>
                </a:extLst>
              </p:cNvPr>
              <p:cNvSpPr/>
              <p:nvPr/>
            </p:nvSpPr>
            <p:spPr>
              <a:xfrm>
                <a:off x="-1031187" y="3285746"/>
                <a:ext cx="432000" cy="48357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6" name="그림 315">
                <a:extLst>
                  <a:ext uri="{FF2B5EF4-FFF2-40B4-BE49-F238E27FC236}">
                    <a16:creationId xmlns:a16="http://schemas.microsoft.com/office/drawing/2014/main" id="{695176F3-4548-4D19-B394-0D16087C96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77508" y="3268230"/>
                <a:ext cx="518610" cy="51861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267" name="그룹 266">
              <a:extLst>
                <a:ext uri="{FF2B5EF4-FFF2-40B4-BE49-F238E27FC236}">
                  <a16:creationId xmlns:a16="http://schemas.microsoft.com/office/drawing/2014/main" id="{163DB70F-D883-42C7-B46C-0243DF0199CE}"/>
                </a:ext>
              </a:extLst>
            </p:cNvPr>
            <p:cNvGrpSpPr/>
            <p:nvPr/>
          </p:nvGrpSpPr>
          <p:grpSpPr>
            <a:xfrm rot="2263502">
              <a:off x="3804855" y="1238677"/>
              <a:ext cx="115411" cy="115411"/>
              <a:chOff x="-1077508" y="3268230"/>
              <a:chExt cx="518610" cy="518610"/>
            </a:xfrm>
          </p:grpSpPr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7C2FB0E8-B9FF-44B8-997A-8D577E7CFFC3}"/>
                  </a:ext>
                </a:extLst>
              </p:cNvPr>
              <p:cNvSpPr/>
              <p:nvPr/>
            </p:nvSpPr>
            <p:spPr>
              <a:xfrm>
                <a:off x="-1031187" y="3285746"/>
                <a:ext cx="432000" cy="48357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4" name="그림 313">
                <a:extLst>
                  <a:ext uri="{FF2B5EF4-FFF2-40B4-BE49-F238E27FC236}">
                    <a16:creationId xmlns:a16="http://schemas.microsoft.com/office/drawing/2014/main" id="{1E08DF42-DD07-4D87-BA62-D84B017330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77508" y="3268230"/>
                <a:ext cx="518610" cy="51861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268" name="그룹 267">
              <a:extLst>
                <a:ext uri="{FF2B5EF4-FFF2-40B4-BE49-F238E27FC236}">
                  <a16:creationId xmlns:a16="http://schemas.microsoft.com/office/drawing/2014/main" id="{936B0CDB-29E6-4FDA-A0B2-E4CB350CF995}"/>
                </a:ext>
              </a:extLst>
            </p:cNvPr>
            <p:cNvGrpSpPr/>
            <p:nvPr/>
          </p:nvGrpSpPr>
          <p:grpSpPr>
            <a:xfrm rot="2263502">
              <a:off x="2331654" y="806877"/>
              <a:ext cx="115411" cy="115411"/>
              <a:chOff x="-1077508" y="3268230"/>
              <a:chExt cx="518610" cy="518610"/>
            </a:xfrm>
          </p:grpSpPr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9ABBB50B-F299-47C1-9914-79A9F1F1EB3B}"/>
                  </a:ext>
                </a:extLst>
              </p:cNvPr>
              <p:cNvSpPr/>
              <p:nvPr/>
            </p:nvSpPr>
            <p:spPr>
              <a:xfrm>
                <a:off x="-1031187" y="3285746"/>
                <a:ext cx="432000" cy="48357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2" name="그림 311">
                <a:extLst>
                  <a:ext uri="{FF2B5EF4-FFF2-40B4-BE49-F238E27FC236}">
                    <a16:creationId xmlns:a16="http://schemas.microsoft.com/office/drawing/2014/main" id="{B4BC700A-22D0-4EDB-9A46-5E11C2BF31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77508" y="3268230"/>
                <a:ext cx="518610" cy="51861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269" name="그룹 268">
              <a:extLst>
                <a:ext uri="{FF2B5EF4-FFF2-40B4-BE49-F238E27FC236}">
                  <a16:creationId xmlns:a16="http://schemas.microsoft.com/office/drawing/2014/main" id="{DBE44A11-B621-4035-B108-BC3139609204}"/>
                </a:ext>
              </a:extLst>
            </p:cNvPr>
            <p:cNvGrpSpPr/>
            <p:nvPr/>
          </p:nvGrpSpPr>
          <p:grpSpPr>
            <a:xfrm rot="12896085">
              <a:off x="1620453" y="2525768"/>
              <a:ext cx="115411" cy="115411"/>
              <a:chOff x="-1077508" y="3268230"/>
              <a:chExt cx="518610" cy="518610"/>
            </a:xfrm>
          </p:grpSpPr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841AA4E5-9753-4DA5-906F-3EB8D363D283}"/>
                  </a:ext>
                </a:extLst>
              </p:cNvPr>
              <p:cNvSpPr/>
              <p:nvPr/>
            </p:nvSpPr>
            <p:spPr>
              <a:xfrm>
                <a:off x="-1031187" y="3285746"/>
                <a:ext cx="432000" cy="48357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0" name="그림 309">
                <a:extLst>
                  <a:ext uri="{FF2B5EF4-FFF2-40B4-BE49-F238E27FC236}">
                    <a16:creationId xmlns:a16="http://schemas.microsoft.com/office/drawing/2014/main" id="{2AEB7590-C75B-4978-8AD5-ACF9A77FE2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77508" y="3268230"/>
                <a:ext cx="518610" cy="51861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270" name="그룹 269">
              <a:extLst>
                <a:ext uri="{FF2B5EF4-FFF2-40B4-BE49-F238E27FC236}">
                  <a16:creationId xmlns:a16="http://schemas.microsoft.com/office/drawing/2014/main" id="{9E97E858-3670-4BB0-A24A-22E52DD930BF}"/>
                </a:ext>
              </a:extLst>
            </p:cNvPr>
            <p:cNvGrpSpPr/>
            <p:nvPr/>
          </p:nvGrpSpPr>
          <p:grpSpPr>
            <a:xfrm>
              <a:off x="1136879" y="5881387"/>
              <a:ext cx="115411" cy="115411"/>
              <a:chOff x="-1077508" y="3268230"/>
              <a:chExt cx="518610" cy="518610"/>
            </a:xfrm>
          </p:grpSpPr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543ADB83-A9BC-4117-B190-C65BAEA097A2}"/>
                  </a:ext>
                </a:extLst>
              </p:cNvPr>
              <p:cNvSpPr/>
              <p:nvPr/>
            </p:nvSpPr>
            <p:spPr>
              <a:xfrm>
                <a:off x="-1031187" y="3285746"/>
                <a:ext cx="432000" cy="48357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08" name="그림 307">
                <a:extLst>
                  <a:ext uri="{FF2B5EF4-FFF2-40B4-BE49-F238E27FC236}">
                    <a16:creationId xmlns:a16="http://schemas.microsoft.com/office/drawing/2014/main" id="{38835D2A-2D9A-4314-A0BE-81DEC86E80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77508" y="3268230"/>
                <a:ext cx="518610" cy="51861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271" name="그룹 270">
              <a:extLst>
                <a:ext uri="{FF2B5EF4-FFF2-40B4-BE49-F238E27FC236}">
                  <a16:creationId xmlns:a16="http://schemas.microsoft.com/office/drawing/2014/main" id="{157CDF35-A637-4AED-B82E-866E307FBD40}"/>
                </a:ext>
              </a:extLst>
            </p:cNvPr>
            <p:cNvGrpSpPr/>
            <p:nvPr/>
          </p:nvGrpSpPr>
          <p:grpSpPr>
            <a:xfrm rot="19465804">
              <a:off x="4853398" y="6481205"/>
              <a:ext cx="115411" cy="115411"/>
              <a:chOff x="-1077508" y="3268230"/>
              <a:chExt cx="518610" cy="518610"/>
            </a:xfrm>
          </p:grpSpPr>
          <p:sp>
            <p:nvSpPr>
              <p:cNvPr id="305" name="직사각형 304">
                <a:extLst>
                  <a:ext uri="{FF2B5EF4-FFF2-40B4-BE49-F238E27FC236}">
                    <a16:creationId xmlns:a16="http://schemas.microsoft.com/office/drawing/2014/main" id="{C1CE0708-6C88-4A57-A80D-CC563AA94A0B}"/>
                  </a:ext>
                </a:extLst>
              </p:cNvPr>
              <p:cNvSpPr/>
              <p:nvPr/>
            </p:nvSpPr>
            <p:spPr>
              <a:xfrm>
                <a:off x="-1031187" y="3285746"/>
                <a:ext cx="432000" cy="48357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06" name="그림 305">
                <a:extLst>
                  <a:ext uri="{FF2B5EF4-FFF2-40B4-BE49-F238E27FC236}">
                    <a16:creationId xmlns:a16="http://schemas.microsoft.com/office/drawing/2014/main" id="{7FDE7BBA-5927-4FC2-AE1C-D731C77281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77508" y="3268230"/>
                <a:ext cx="518610" cy="51861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272" name="그룹 271">
              <a:extLst>
                <a:ext uri="{FF2B5EF4-FFF2-40B4-BE49-F238E27FC236}">
                  <a16:creationId xmlns:a16="http://schemas.microsoft.com/office/drawing/2014/main" id="{D393DFD1-528D-465A-95F2-1E2E4801E485}"/>
                </a:ext>
              </a:extLst>
            </p:cNvPr>
            <p:cNvGrpSpPr/>
            <p:nvPr/>
          </p:nvGrpSpPr>
          <p:grpSpPr>
            <a:xfrm rot="2263502">
              <a:off x="7647397" y="791959"/>
              <a:ext cx="115411" cy="115411"/>
              <a:chOff x="-1077508" y="3268230"/>
              <a:chExt cx="518610" cy="518610"/>
            </a:xfrm>
          </p:grpSpPr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D796D9F0-6250-4EA0-9424-7686D0E2656A}"/>
                  </a:ext>
                </a:extLst>
              </p:cNvPr>
              <p:cNvSpPr/>
              <p:nvPr/>
            </p:nvSpPr>
            <p:spPr>
              <a:xfrm>
                <a:off x="-1031187" y="3285746"/>
                <a:ext cx="432000" cy="48357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04" name="그림 303">
                <a:extLst>
                  <a:ext uri="{FF2B5EF4-FFF2-40B4-BE49-F238E27FC236}">
                    <a16:creationId xmlns:a16="http://schemas.microsoft.com/office/drawing/2014/main" id="{894C70FA-E674-4D89-8DE2-19EF07D67D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77508" y="3268230"/>
                <a:ext cx="518610" cy="51861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7CACD097-3EF0-4107-B48F-323E244F988A}"/>
                </a:ext>
              </a:extLst>
            </p:cNvPr>
            <p:cNvGrpSpPr/>
            <p:nvPr/>
          </p:nvGrpSpPr>
          <p:grpSpPr>
            <a:xfrm rot="18678807">
              <a:off x="925734" y="1060023"/>
              <a:ext cx="476542" cy="476542"/>
              <a:chOff x="-1077508" y="3268230"/>
              <a:chExt cx="518610" cy="518610"/>
            </a:xfrm>
          </p:grpSpPr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16507266-DC35-4C92-B527-C1F1EC24ACAF}"/>
                  </a:ext>
                </a:extLst>
              </p:cNvPr>
              <p:cNvSpPr/>
              <p:nvPr/>
            </p:nvSpPr>
            <p:spPr>
              <a:xfrm>
                <a:off x="-1031187" y="3285746"/>
                <a:ext cx="432000" cy="48357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02" name="그림 301">
                <a:extLst>
                  <a:ext uri="{FF2B5EF4-FFF2-40B4-BE49-F238E27FC236}">
                    <a16:creationId xmlns:a16="http://schemas.microsoft.com/office/drawing/2014/main" id="{AE09B47F-707E-467F-8B9E-B532A06DB3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77508" y="3268230"/>
                <a:ext cx="518610" cy="51861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6E0C0251-AD41-4004-AA8E-CFC8142701A7}"/>
                </a:ext>
              </a:extLst>
            </p:cNvPr>
            <p:cNvGrpSpPr/>
            <p:nvPr/>
          </p:nvGrpSpPr>
          <p:grpSpPr>
            <a:xfrm rot="11924438">
              <a:off x="2136124" y="4629954"/>
              <a:ext cx="336588" cy="336588"/>
              <a:chOff x="-1077508" y="3268230"/>
              <a:chExt cx="518610" cy="518610"/>
            </a:xfrm>
          </p:grpSpPr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EA490CA5-12F4-4642-AB87-350D978C5541}"/>
                  </a:ext>
                </a:extLst>
              </p:cNvPr>
              <p:cNvSpPr/>
              <p:nvPr/>
            </p:nvSpPr>
            <p:spPr>
              <a:xfrm>
                <a:off x="-1031187" y="3285746"/>
                <a:ext cx="432000" cy="48357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00" name="그림 299">
                <a:extLst>
                  <a:ext uri="{FF2B5EF4-FFF2-40B4-BE49-F238E27FC236}">
                    <a16:creationId xmlns:a16="http://schemas.microsoft.com/office/drawing/2014/main" id="{31F937B2-DBD5-491C-B304-D68A5A3605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77508" y="3268230"/>
                <a:ext cx="518610" cy="51861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275" name="그룹 274">
              <a:extLst>
                <a:ext uri="{FF2B5EF4-FFF2-40B4-BE49-F238E27FC236}">
                  <a16:creationId xmlns:a16="http://schemas.microsoft.com/office/drawing/2014/main" id="{27E2F381-0909-456A-8286-0BECD5E6430E}"/>
                </a:ext>
              </a:extLst>
            </p:cNvPr>
            <p:cNvGrpSpPr/>
            <p:nvPr/>
          </p:nvGrpSpPr>
          <p:grpSpPr>
            <a:xfrm rot="20225713">
              <a:off x="8730861" y="3003252"/>
              <a:ext cx="417150" cy="417150"/>
              <a:chOff x="-1077508" y="3268230"/>
              <a:chExt cx="518610" cy="518610"/>
            </a:xfrm>
          </p:grpSpPr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E3C62A10-A0DA-4793-8187-C6CDB80DC18C}"/>
                  </a:ext>
                </a:extLst>
              </p:cNvPr>
              <p:cNvSpPr/>
              <p:nvPr/>
            </p:nvSpPr>
            <p:spPr>
              <a:xfrm>
                <a:off x="-1031187" y="3285746"/>
                <a:ext cx="432000" cy="48357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98" name="그림 297">
                <a:extLst>
                  <a:ext uri="{FF2B5EF4-FFF2-40B4-BE49-F238E27FC236}">
                    <a16:creationId xmlns:a16="http://schemas.microsoft.com/office/drawing/2014/main" id="{FF750791-2F4B-43CC-BE6E-8ADE173516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77508" y="3268230"/>
                <a:ext cx="518610" cy="51861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276" name="그룹 275">
              <a:extLst>
                <a:ext uri="{FF2B5EF4-FFF2-40B4-BE49-F238E27FC236}">
                  <a16:creationId xmlns:a16="http://schemas.microsoft.com/office/drawing/2014/main" id="{8AC811B2-E25A-46EE-ABCC-9BB8E74A3D0F}"/>
                </a:ext>
              </a:extLst>
            </p:cNvPr>
            <p:cNvGrpSpPr/>
            <p:nvPr/>
          </p:nvGrpSpPr>
          <p:grpSpPr>
            <a:xfrm rot="3710204">
              <a:off x="10983053" y="566721"/>
              <a:ext cx="256606" cy="256606"/>
              <a:chOff x="-1077508" y="3268230"/>
              <a:chExt cx="518610" cy="518610"/>
            </a:xfrm>
          </p:grpSpPr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5CD8C7F0-5933-486C-A918-C3FDEB70EFA9}"/>
                  </a:ext>
                </a:extLst>
              </p:cNvPr>
              <p:cNvSpPr/>
              <p:nvPr/>
            </p:nvSpPr>
            <p:spPr>
              <a:xfrm>
                <a:off x="-1031187" y="3285746"/>
                <a:ext cx="432000" cy="48357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96" name="그림 295">
                <a:extLst>
                  <a:ext uri="{FF2B5EF4-FFF2-40B4-BE49-F238E27FC236}">
                    <a16:creationId xmlns:a16="http://schemas.microsoft.com/office/drawing/2014/main" id="{B13E0F7B-9D25-4743-A1D1-32E697121E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77508" y="3268230"/>
                <a:ext cx="518610" cy="51861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277" name="그룹 276">
              <a:extLst>
                <a:ext uri="{FF2B5EF4-FFF2-40B4-BE49-F238E27FC236}">
                  <a16:creationId xmlns:a16="http://schemas.microsoft.com/office/drawing/2014/main" id="{BFAC4693-818A-440C-BB08-190BF086BCA4}"/>
                </a:ext>
              </a:extLst>
            </p:cNvPr>
            <p:cNvGrpSpPr/>
            <p:nvPr/>
          </p:nvGrpSpPr>
          <p:grpSpPr>
            <a:xfrm rot="1967190">
              <a:off x="9840394" y="3158923"/>
              <a:ext cx="126468" cy="126468"/>
              <a:chOff x="-1077508" y="3268230"/>
              <a:chExt cx="518610" cy="518610"/>
            </a:xfrm>
          </p:grpSpPr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0BF9EABA-F106-4FC3-BDA8-8DDAD0D700EF}"/>
                  </a:ext>
                </a:extLst>
              </p:cNvPr>
              <p:cNvSpPr/>
              <p:nvPr/>
            </p:nvSpPr>
            <p:spPr>
              <a:xfrm>
                <a:off x="-1031187" y="3285746"/>
                <a:ext cx="432000" cy="48357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94" name="그림 293">
                <a:extLst>
                  <a:ext uri="{FF2B5EF4-FFF2-40B4-BE49-F238E27FC236}">
                    <a16:creationId xmlns:a16="http://schemas.microsoft.com/office/drawing/2014/main" id="{6867CF21-F75D-468F-BA36-AA5C231323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77508" y="3268230"/>
                <a:ext cx="518610" cy="51861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278" name="그룹 277">
              <a:extLst>
                <a:ext uri="{FF2B5EF4-FFF2-40B4-BE49-F238E27FC236}">
                  <a16:creationId xmlns:a16="http://schemas.microsoft.com/office/drawing/2014/main" id="{93311BE5-8772-46E9-84EA-DFF1995208FF}"/>
                </a:ext>
              </a:extLst>
            </p:cNvPr>
            <p:cNvGrpSpPr/>
            <p:nvPr/>
          </p:nvGrpSpPr>
          <p:grpSpPr>
            <a:xfrm>
              <a:off x="1501938" y="5142669"/>
              <a:ext cx="115411" cy="115411"/>
              <a:chOff x="-1077508" y="3268230"/>
              <a:chExt cx="518610" cy="518610"/>
            </a:xfrm>
          </p:grpSpPr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2949F1AC-3C46-4EC1-A104-410C9CB6F1EF}"/>
                  </a:ext>
                </a:extLst>
              </p:cNvPr>
              <p:cNvSpPr/>
              <p:nvPr/>
            </p:nvSpPr>
            <p:spPr>
              <a:xfrm>
                <a:off x="-1031187" y="3285746"/>
                <a:ext cx="432000" cy="48357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92" name="그림 291">
                <a:extLst>
                  <a:ext uri="{FF2B5EF4-FFF2-40B4-BE49-F238E27FC236}">
                    <a16:creationId xmlns:a16="http://schemas.microsoft.com/office/drawing/2014/main" id="{77724367-4DCB-4300-B453-3F795BDC79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77508" y="3268230"/>
                <a:ext cx="518610" cy="51861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279" name="그룹 278">
              <a:extLst>
                <a:ext uri="{FF2B5EF4-FFF2-40B4-BE49-F238E27FC236}">
                  <a16:creationId xmlns:a16="http://schemas.microsoft.com/office/drawing/2014/main" id="{D7588081-CE32-428A-96D2-FBBB6C0AEEDC}"/>
                </a:ext>
              </a:extLst>
            </p:cNvPr>
            <p:cNvGrpSpPr/>
            <p:nvPr/>
          </p:nvGrpSpPr>
          <p:grpSpPr>
            <a:xfrm rot="19890993">
              <a:off x="6211506" y="5954500"/>
              <a:ext cx="115411" cy="115411"/>
              <a:chOff x="-1077508" y="3268230"/>
              <a:chExt cx="518610" cy="518610"/>
            </a:xfrm>
          </p:grpSpPr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02B1B7FC-D642-4177-876A-7B1B7E098079}"/>
                  </a:ext>
                </a:extLst>
              </p:cNvPr>
              <p:cNvSpPr/>
              <p:nvPr/>
            </p:nvSpPr>
            <p:spPr>
              <a:xfrm>
                <a:off x="-1031187" y="3285746"/>
                <a:ext cx="432000" cy="48357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90" name="그림 289">
                <a:extLst>
                  <a:ext uri="{FF2B5EF4-FFF2-40B4-BE49-F238E27FC236}">
                    <a16:creationId xmlns:a16="http://schemas.microsoft.com/office/drawing/2014/main" id="{39C322CE-0895-4CF4-9737-50F6341D2F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77508" y="3268230"/>
                <a:ext cx="518610" cy="51861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280" name="그룹 279">
              <a:extLst>
                <a:ext uri="{FF2B5EF4-FFF2-40B4-BE49-F238E27FC236}">
                  <a16:creationId xmlns:a16="http://schemas.microsoft.com/office/drawing/2014/main" id="{00B6AA81-FA56-460E-AC26-B77BE0045914}"/>
                </a:ext>
              </a:extLst>
            </p:cNvPr>
            <p:cNvGrpSpPr/>
            <p:nvPr/>
          </p:nvGrpSpPr>
          <p:grpSpPr>
            <a:xfrm rot="4964667">
              <a:off x="5139277" y="50817"/>
              <a:ext cx="467200" cy="467200"/>
              <a:chOff x="-1077508" y="3268230"/>
              <a:chExt cx="518610" cy="518610"/>
            </a:xfrm>
          </p:grpSpPr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972A9AC0-1CCE-45EE-A6F7-77A5F7F0C31C}"/>
                  </a:ext>
                </a:extLst>
              </p:cNvPr>
              <p:cNvSpPr/>
              <p:nvPr/>
            </p:nvSpPr>
            <p:spPr>
              <a:xfrm>
                <a:off x="-1031187" y="3285746"/>
                <a:ext cx="432000" cy="48357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88" name="그림 287">
                <a:extLst>
                  <a:ext uri="{FF2B5EF4-FFF2-40B4-BE49-F238E27FC236}">
                    <a16:creationId xmlns:a16="http://schemas.microsoft.com/office/drawing/2014/main" id="{9B740AC0-2FD9-4DC2-A58A-2FFC77A6CC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77508" y="3268230"/>
                <a:ext cx="518610" cy="51861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281" name="그룹 280">
              <a:extLst>
                <a:ext uri="{FF2B5EF4-FFF2-40B4-BE49-F238E27FC236}">
                  <a16:creationId xmlns:a16="http://schemas.microsoft.com/office/drawing/2014/main" id="{59AF41EB-70D2-47B5-8B69-922EF7996A36}"/>
                </a:ext>
              </a:extLst>
            </p:cNvPr>
            <p:cNvGrpSpPr/>
            <p:nvPr/>
          </p:nvGrpSpPr>
          <p:grpSpPr>
            <a:xfrm rot="533908">
              <a:off x="2642087" y="2419863"/>
              <a:ext cx="420327" cy="420327"/>
              <a:chOff x="-1077508" y="3268230"/>
              <a:chExt cx="518610" cy="518610"/>
            </a:xfrm>
          </p:grpSpPr>
          <p:sp>
            <p:nvSpPr>
              <p:cNvPr id="285" name="직사각형 284">
                <a:extLst>
                  <a:ext uri="{FF2B5EF4-FFF2-40B4-BE49-F238E27FC236}">
                    <a16:creationId xmlns:a16="http://schemas.microsoft.com/office/drawing/2014/main" id="{F91D8440-C7FC-4D40-B996-97DE24B86121}"/>
                  </a:ext>
                </a:extLst>
              </p:cNvPr>
              <p:cNvSpPr/>
              <p:nvPr/>
            </p:nvSpPr>
            <p:spPr>
              <a:xfrm>
                <a:off x="-1031187" y="3285746"/>
                <a:ext cx="432000" cy="48357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86" name="그림 285">
                <a:extLst>
                  <a:ext uri="{FF2B5EF4-FFF2-40B4-BE49-F238E27FC236}">
                    <a16:creationId xmlns:a16="http://schemas.microsoft.com/office/drawing/2014/main" id="{74079408-D2D1-4AB9-B676-93E97E47D9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77508" y="3268230"/>
                <a:ext cx="518610" cy="51861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282" name="그룹 281">
              <a:extLst>
                <a:ext uri="{FF2B5EF4-FFF2-40B4-BE49-F238E27FC236}">
                  <a16:creationId xmlns:a16="http://schemas.microsoft.com/office/drawing/2014/main" id="{1A048DCD-3B35-4891-90B1-D01749A128A3}"/>
                </a:ext>
              </a:extLst>
            </p:cNvPr>
            <p:cNvGrpSpPr/>
            <p:nvPr/>
          </p:nvGrpSpPr>
          <p:grpSpPr>
            <a:xfrm rot="4964667">
              <a:off x="9887371" y="5039801"/>
              <a:ext cx="475306" cy="475306"/>
              <a:chOff x="-1077508" y="3268230"/>
              <a:chExt cx="518610" cy="518610"/>
            </a:xfrm>
          </p:grpSpPr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38125715-9C35-4DC0-8802-E536FF1A93F4}"/>
                  </a:ext>
                </a:extLst>
              </p:cNvPr>
              <p:cNvSpPr/>
              <p:nvPr/>
            </p:nvSpPr>
            <p:spPr>
              <a:xfrm>
                <a:off x="-1031187" y="3285746"/>
                <a:ext cx="432000" cy="48357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84" name="그림 283">
                <a:extLst>
                  <a:ext uri="{FF2B5EF4-FFF2-40B4-BE49-F238E27FC236}">
                    <a16:creationId xmlns:a16="http://schemas.microsoft.com/office/drawing/2014/main" id="{254A13AF-A8BF-4E99-8E6E-1C7998679A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77508" y="3268230"/>
                <a:ext cx="518610" cy="51861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D5C2A8A8-DCE3-4D6D-91F1-CA5400546AD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947" y="1441433"/>
            <a:ext cx="1380106" cy="666258"/>
          </a:xfrm>
          <a:prstGeom prst="rect">
            <a:avLst/>
          </a:prstGeom>
          <a:ln>
            <a:noFill/>
          </a:ln>
        </p:spPr>
      </p:pic>
      <p:pic>
        <p:nvPicPr>
          <p:cNvPr id="403" name="그림 402">
            <a:extLst>
              <a:ext uri="{FF2B5EF4-FFF2-40B4-BE49-F238E27FC236}">
                <a16:creationId xmlns:a16="http://schemas.microsoft.com/office/drawing/2014/main" id="{606CFAB2-AFA0-46FF-AA4B-0CC11AAF88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511" y="4626289"/>
            <a:ext cx="1306481" cy="52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75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선 연결선 22">
            <a:extLst>
              <a:ext uri="{FF2B5EF4-FFF2-40B4-BE49-F238E27FC236}">
                <a16:creationId xmlns:a16="http://schemas.microsoft.com/office/drawing/2014/main" id="{66A59658-BE9A-4AF6-A242-90E0DD0F7E11}"/>
              </a:ext>
            </a:extLst>
          </p:cNvPr>
          <p:cNvSpPr/>
          <p:nvPr/>
        </p:nvSpPr>
        <p:spPr>
          <a:xfrm>
            <a:off x="1154176" y="319892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" name="직사각형 23">
            <a:extLst>
              <a:ext uri="{FF2B5EF4-FFF2-40B4-BE49-F238E27FC236}">
                <a16:creationId xmlns:a16="http://schemas.microsoft.com/office/drawing/2014/main" id="{4DFE06E5-F06A-4BF3-B3A8-284EB24471BC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id="{93B6445A-3E3C-411E-9C2C-7CC1DE577C91}"/>
              </a:ext>
            </a:extLst>
          </p:cNvPr>
          <p:cNvSpPr txBox="1"/>
          <p:nvPr/>
        </p:nvSpPr>
        <p:spPr>
          <a:xfrm>
            <a:off x="535857" y="323244"/>
            <a:ext cx="16786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4</a:t>
            </a:r>
            <a:endParaRPr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CB42C9-A011-4F82-919E-4D2CE2AC93BF}"/>
              </a:ext>
            </a:extLst>
          </p:cNvPr>
          <p:cNvSpPr/>
          <p:nvPr/>
        </p:nvSpPr>
        <p:spPr>
          <a:xfrm>
            <a:off x="1154176" y="1622263"/>
            <a:ext cx="2108997" cy="3046376"/>
          </a:xfrm>
          <a:prstGeom prst="rect">
            <a:avLst/>
          </a:prstGeom>
          <a:noFill/>
          <a:ln w="28575">
            <a:solidFill>
              <a:srgbClr val="FFB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1FBD9E9-2874-4A21-B2B8-9565FE6F18EF}"/>
              </a:ext>
            </a:extLst>
          </p:cNvPr>
          <p:cNvSpPr/>
          <p:nvPr/>
        </p:nvSpPr>
        <p:spPr>
          <a:xfrm>
            <a:off x="1358094" y="2591060"/>
            <a:ext cx="1764714" cy="465578"/>
          </a:xfrm>
          <a:prstGeom prst="rect">
            <a:avLst/>
          </a:prstGeom>
          <a:solidFill>
            <a:srgbClr val="FFB51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AWS CLI v2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A1A4FE61-7A18-4A2B-B069-690D8BD514C8}"/>
              </a:ext>
            </a:extLst>
          </p:cNvPr>
          <p:cNvSpPr/>
          <p:nvPr/>
        </p:nvSpPr>
        <p:spPr>
          <a:xfrm>
            <a:off x="1352417" y="3262945"/>
            <a:ext cx="1764713" cy="446106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err="1"/>
              <a:t>eksctl</a:t>
            </a:r>
            <a:endParaRPr lang="ko-KR" altLang="en-US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447D1B9-FCCC-4362-8D3C-CD033F666416}"/>
              </a:ext>
            </a:extLst>
          </p:cNvPr>
          <p:cNvSpPr/>
          <p:nvPr/>
        </p:nvSpPr>
        <p:spPr>
          <a:xfrm>
            <a:off x="1352417" y="3875936"/>
            <a:ext cx="1764713" cy="473069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err="1"/>
              <a:t>kubectl</a:t>
            </a:r>
            <a:endParaRPr lang="ko-KR" altLang="en-US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EEF7F37-8FCD-466F-8FE7-C05FA8497655}"/>
              </a:ext>
            </a:extLst>
          </p:cNvPr>
          <p:cNvSpPr txBox="1"/>
          <p:nvPr/>
        </p:nvSpPr>
        <p:spPr>
          <a:xfrm>
            <a:off x="6787354" y="1152111"/>
            <a:ext cx="2093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EKS </a:t>
            </a:r>
            <a:r>
              <a:rPr lang="ko-KR" altLang="en-US" dirty="0"/>
              <a:t>클러스터</a:t>
            </a:r>
          </a:p>
        </p:txBody>
      </p:sp>
      <p:pic>
        <p:nvPicPr>
          <p:cNvPr id="129" name="그림 128">
            <a:extLst>
              <a:ext uri="{FF2B5EF4-FFF2-40B4-BE49-F238E27FC236}">
                <a16:creationId xmlns:a16="http://schemas.microsoft.com/office/drawing/2014/main" id="{6B651238-E0D3-4EBE-A31A-0CEE07102F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378" y="1495136"/>
            <a:ext cx="1702797" cy="958782"/>
          </a:xfrm>
          <a:prstGeom prst="rect">
            <a:avLst/>
          </a:prstGeom>
        </p:spPr>
      </p:pic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899C5554-1435-4785-A21C-C3226B55BA96}"/>
              </a:ext>
            </a:extLst>
          </p:cNvPr>
          <p:cNvSpPr/>
          <p:nvPr/>
        </p:nvSpPr>
        <p:spPr>
          <a:xfrm>
            <a:off x="3664656" y="1595787"/>
            <a:ext cx="2049269" cy="807898"/>
          </a:xfrm>
          <a:prstGeom prst="rect">
            <a:avLst/>
          </a:prstGeom>
          <a:noFill/>
          <a:ln w="28575">
            <a:solidFill>
              <a:srgbClr val="FFB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9594F99-7F30-474E-81CC-1ABA58B13E03}"/>
              </a:ext>
            </a:extLst>
          </p:cNvPr>
          <p:cNvSpPr txBox="1"/>
          <p:nvPr/>
        </p:nvSpPr>
        <p:spPr>
          <a:xfrm>
            <a:off x="4358164" y="1685458"/>
            <a:ext cx="1358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IAM USER</a:t>
            </a:r>
          </a:p>
          <a:p>
            <a:r>
              <a:rPr lang="en-US" altLang="ko-KR" dirty="0"/>
              <a:t>K8-admin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ABFB98C-E707-4A60-B759-39A70A4D8173}"/>
              </a:ext>
            </a:extLst>
          </p:cNvPr>
          <p:cNvSpPr/>
          <p:nvPr/>
        </p:nvSpPr>
        <p:spPr>
          <a:xfrm>
            <a:off x="1654893" y="1441393"/>
            <a:ext cx="1076001" cy="36174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9D2D90-793B-4A3E-8CFF-816D6D658A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199" y="1067290"/>
            <a:ext cx="2027040" cy="1295053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E743729-1BAF-4828-8B95-7C09375C8413}"/>
              </a:ext>
            </a:extLst>
          </p:cNvPr>
          <p:cNvCxnSpPr>
            <a:cxnSpLocks/>
          </p:cNvCxnSpPr>
          <p:nvPr/>
        </p:nvCxnSpPr>
        <p:spPr>
          <a:xfrm flipV="1">
            <a:off x="3178698" y="2453918"/>
            <a:ext cx="367169" cy="3735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B3EAB9-F9BA-474F-9BFD-9BD826497447}"/>
              </a:ext>
            </a:extLst>
          </p:cNvPr>
          <p:cNvSpPr/>
          <p:nvPr/>
        </p:nvSpPr>
        <p:spPr>
          <a:xfrm>
            <a:off x="6861425" y="1595788"/>
            <a:ext cx="3675682" cy="486530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BBCBD83-6B2A-42D3-BDE8-FF4FF3A0C6E6}"/>
              </a:ext>
            </a:extLst>
          </p:cNvPr>
          <p:cNvSpPr/>
          <p:nvPr/>
        </p:nvSpPr>
        <p:spPr>
          <a:xfrm>
            <a:off x="7740176" y="1510883"/>
            <a:ext cx="1936224" cy="36174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76D27D-C4F9-4D31-8F62-27B6EF5A5E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72" y="964549"/>
            <a:ext cx="1367682" cy="126247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4FDB7338-70C0-45A3-9B91-154751B471E4}"/>
              </a:ext>
            </a:extLst>
          </p:cNvPr>
          <p:cNvSpPr/>
          <p:nvPr/>
        </p:nvSpPr>
        <p:spPr>
          <a:xfrm>
            <a:off x="7499636" y="2377992"/>
            <a:ext cx="2466972" cy="583678"/>
          </a:xfrm>
          <a:prstGeom prst="rect">
            <a:avLst/>
          </a:prstGeom>
          <a:solidFill>
            <a:srgbClr val="00206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Control Plan</a:t>
            </a:r>
            <a:endParaRPr lang="ko-KR" altLang="en-US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601D90E7-D0A0-4E4D-9B63-77379A73BA54}"/>
              </a:ext>
            </a:extLst>
          </p:cNvPr>
          <p:cNvCxnSpPr>
            <a:cxnSpLocks/>
          </p:cNvCxnSpPr>
          <p:nvPr/>
        </p:nvCxnSpPr>
        <p:spPr>
          <a:xfrm flipV="1">
            <a:off x="2845391" y="1881329"/>
            <a:ext cx="4894685" cy="16244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272FDAEF-24EF-47DF-A9CD-2C29FA436AC3}"/>
              </a:ext>
            </a:extLst>
          </p:cNvPr>
          <p:cNvCxnSpPr>
            <a:cxnSpLocks/>
          </p:cNvCxnSpPr>
          <p:nvPr/>
        </p:nvCxnSpPr>
        <p:spPr>
          <a:xfrm flipV="1">
            <a:off x="2851069" y="2651376"/>
            <a:ext cx="4383401" cy="14497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2D13EF8D-5CAB-4AAE-8951-5A5A3CCB7D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728" y="2886123"/>
            <a:ext cx="812352" cy="812352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D58F3271-6A93-4CAD-B7E4-8915DD85EABD}"/>
              </a:ext>
            </a:extLst>
          </p:cNvPr>
          <p:cNvSpPr/>
          <p:nvPr/>
        </p:nvSpPr>
        <p:spPr>
          <a:xfrm>
            <a:off x="7479736" y="4261152"/>
            <a:ext cx="2418554" cy="473069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Deployment</a:t>
            </a:r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71036BE-65B1-42A3-B880-9FF178FD7FB4}"/>
              </a:ext>
            </a:extLst>
          </p:cNvPr>
          <p:cNvSpPr/>
          <p:nvPr/>
        </p:nvSpPr>
        <p:spPr>
          <a:xfrm>
            <a:off x="7479736" y="3694507"/>
            <a:ext cx="2418554" cy="473069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Service</a:t>
            </a:r>
            <a:endParaRPr lang="ko-KR" altLang="en-US" dirty="0"/>
          </a:p>
        </p:txBody>
      </p:sp>
      <p:sp>
        <p:nvSpPr>
          <p:cNvPr id="55" name="육각형 54">
            <a:extLst>
              <a:ext uri="{FF2B5EF4-FFF2-40B4-BE49-F238E27FC236}">
                <a16:creationId xmlns:a16="http://schemas.microsoft.com/office/drawing/2014/main" id="{61515A14-E93D-444D-B65D-5AC1525D3905}"/>
              </a:ext>
            </a:extLst>
          </p:cNvPr>
          <p:cNvSpPr/>
          <p:nvPr/>
        </p:nvSpPr>
        <p:spPr>
          <a:xfrm>
            <a:off x="7315961" y="4896885"/>
            <a:ext cx="774671" cy="66782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/>
              <a:t>Pod</a:t>
            </a:r>
            <a:endParaRPr lang="ko-KR" altLang="en-US" sz="1400" dirty="0"/>
          </a:p>
        </p:txBody>
      </p:sp>
      <p:sp>
        <p:nvSpPr>
          <p:cNvPr id="105" name="육각형 104">
            <a:extLst>
              <a:ext uri="{FF2B5EF4-FFF2-40B4-BE49-F238E27FC236}">
                <a16:creationId xmlns:a16="http://schemas.microsoft.com/office/drawing/2014/main" id="{DFE7C5CC-EACD-4F98-BE45-9F2240C02E56}"/>
              </a:ext>
            </a:extLst>
          </p:cNvPr>
          <p:cNvSpPr/>
          <p:nvPr/>
        </p:nvSpPr>
        <p:spPr>
          <a:xfrm>
            <a:off x="8327366" y="4896885"/>
            <a:ext cx="774671" cy="66782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/>
              <a:t>Pod</a:t>
            </a:r>
            <a:endParaRPr lang="ko-KR" altLang="en-US" sz="1400" dirty="0"/>
          </a:p>
        </p:txBody>
      </p:sp>
      <p:sp>
        <p:nvSpPr>
          <p:cNvPr id="107" name="육각형 106">
            <a:extLst>
              <a:ext uri="{FF2B5EF4-FFF2-40B4-BE49-F238E27FC236}">
                <a16:creationId xmlns:a16="http://schemas.microsoft.com/office/drawing/2014/main" id="{F3611DEB-6623-4D1F-AB10-6E79C3DEA876}"/>
              </a:ext>
            </a:extLst>
          </p:cNvPr>
          <p:cNvSpPr/>
          <p:nvPr/>
        </p:nvSpPr>
        <p:spPr>
          <a:xfrm>
            <a:off x="9338771" y="4908327"/>
            <a:ext cx="774671" cy="66782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/>
              <a:t>Pod</a:t>
            </a:r>
            <a:endParaRPr lang="ko-KR" altLang="en-US" sz="14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9FB65CB-4AB1-4B7E-B1AD-5145B05060B9}"/>
              </a:ext>
            </a:extLst>
          </p:cNvPr>
          <p:cNvSpPr/>
          <p:nvPr/>
        </p:nvSpPr>
        <p:spPr>
          <a:xfrm>
            <a:off x="7479736" y="5768860"/>
            <a:ext cx="2418554" cy="473069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Load Balancer</a:t>
            </a:r>
            <a:endParaRPr lang="ko-KR" altLang="en-US" dirty="0"/>
          </a:p>
        </p:txBody>
      </p:sp>
      <p:pic>
        <p:nvPicPr>
          <p:cNvPr id="59" name="그림 2" descr="그림 2">
            <a:extLst>
              <a:ext uri="{FF2B5EF4-FFF2-40B4-BE49-F238E27FC236}">
                <a16:creationId xmlns:a16="http://schemas.microsoft.com/office/drawing/2014/main" id="{DEEB78C0-3A63-4A30-9CAD-9415C4BCFA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5867" y="5315784"/>
            <a:ext cx="927251" cy="927251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AE7E6336-3A09-466E-926F-93471ACD37AA}"/>
              </a:ext>
            </a:extLst>
          </p:cNvPr>
          <p:cNvCxnSpPr>
            <a:cxnSpLocks/>
          </p:cNvCxnSpPr>
          <p:nvPr/>
        </p:nvCxnSpPr>
        <p:spPr>
          <a:xfrm>
            <a:off x="4473118" y="5994800"/>
            <a:ext cx="2842843" cy="105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CB1788DE-B871-4E5E-A6B4-C621D7E58AC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118" y="5262213"/>
            <a:ext cx="789522" cy="789522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A3F848C5-AE25-4731-8807-FD218C48F11C}"/>
              </a:ext>
            </a:extLst>
          </p:cNvPr>
          <p:cNvSpPr txBox="1"/>
          <p:nvPr/>
        </p:nvSpPr>
        <p:spPr>
          <a:xfrm>
            <a:off x="5291544" y="5410025"/>
            <a:ext cx="1308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TEST</a:t>
            </a:r>
            <a:endParaRPr lang="ko-KR" altLang="en-US" sz="3200" dirty="0"/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id="{0E05D8B0-EA5E-4083-AC91-912691E0952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061" y="2886123"/>
            <a:ext cx="812352" cy="812352"/>
          </a:xfrm>
          <a:prstGeom prst="rect">
            <a:avLst/>
          </a:prstGeom>
        </p:spPr>
      </p:pic>
      <p:pic>
        <p:nvPicPr>
          <p:cNvPr id="123" name="그림 122">
            <a:extLst>
              <a:ext uri="{FF2B5EF4-FFF2-40B4-BE49-F238E27FC236}">
                <a16:creationId xmlns:a16="http://schemas.microsoft.com/office/drawing/2014/main" id="{14332EC1-AB16-4B93-AC5B-1A8AD4A235A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395" y="2896699"/>
            <a:ext cx="812352" cy="812352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694BC382-6746-42AA-8A5E-7F85FB5B1A98}"/>
              </a:ext>
            </a:extLst>
          </p:cNvPr>
          <p:cNvSpPr txBox="1"/>
          <p:nvPr/>
        </p:nvSpPr>
        <p:spPr>
          <a:xfrm>
            <a:off x="7600772" y="3153677"/>
            <a:ext cx="590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T3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58D4274F-2330-4530-B0FE-412847992062}"/>
              </a:ext>
            </a:extLst>
          </p:cNvPr>
          <p:cNvSpPr txBox="1"/>
          <p:nvPr/>
        </p:nvSpPr>
        <p:spPr>
          <a:xfrm>
            <a:off x="8442739" y="3153677"/>
            <a:ext cx="590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T3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7EC9972-7C8F-4D75-AB01-E5C2791EB757}"/>
              </a:ext>
            </a:extLst>
          </p:cNvPr>
          <p:cNvSpPr txBox="1"/>
          <p:nvPr/>
        </p:nvSpPr>
        <p:spPr>
          <a:xfrm>
            <a:off x="9297679" y="3153677"/>
            <a:ext cx="590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T3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2BC42F-F62D-4949-B56B-74CFC1F1A64C}"/>
              </a:ext>
            </a:extLst>
          </p:cNvPr>
          <p:cNvSpPr txBox="1"/>
          <p:nvPr/>
        </p:nvSpPr>
        <p:spPr>
          <a:xfrm>
            <a:off x="1154176" y="677301"/>
            <a:ext cx="13183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AWS EKS </a:t>
            </a:r>
            <a:r>
              <a:rPr lang="ko-KR" altLang="en-US" sz="1400" dirty="0"/>
              <a:t>사용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1419AF-9E29-4A2D-9F11-916B3DB8488D}"/>
              </a:ext>
            </a:extLst>
          </p:cNvPr>
          <p:cNvSpPr txBox="1"/>
          <p:nvPr/>
        </p:nvSpPr>
        <p:spPr>
          <a:xfrm>
            <a:off x="1154176" y="285864"/>
            <a:ext cx="3300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rgbClr val="0070C0"/>
                </a:solidFill>
              </a:rPr>
              <a:t>향후 진행사항 프로젝트 배포</a:t>
            </a:r>
          </a:p>
        </p:txBody>
      </p:sp>
    </p:spTree>
    <p:extLst>
      <p:ext uri="{BB962C8B-B14F-4D97-AF65-F5344CB8AC3E}">
        <p14:creationId xmlns:p14="http://schemas.microsoft.com/office/powerpoint/2010/main" val="1241305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5F5D6DF-5BE2-4133-964E-3C26B97F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0455" y="5819283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F5D599C-BB40-4C3C-BDAD-07CD8DA2AF52}"/>
              </a:ext>
            </a:extLst>
          </p:cNvPr>
          <p:cNvSpPr/>
          <p:nvPr/>
        </p:nvSpPr>
        <p:spPr>
          <a:xfrm>
            <a:off x="4204613" y="1080034"/>
            <a:ext cx="3855994" cy="17324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DD30B7-CEC3-470D-BE5B-C10EB29B8FAA}"/>
              </a:ext>
            </a:extLst>
          </p:cNvPr>
          <p:cNvSpPr/>
          <p:nvPr/>
        </p:nvSpPr>
        <p:spPr>
          <a:xfrm>
            <a:off x="5165108" y="899162"/>
            <a:ext cx="1936224" cy="36174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E3BB0B6-3DE5-4E00-9DB0-2D0FCA99C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110" y="456900"/>
            <a:ext cx="1350121" cy="124626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86D2FEC-24F6-44F7-9B7D-6675462597B7}"/>
              </a:ext>
            </a:extLst>
          </p:cNvPr>
          <p:cNvSpPr/>
          <p:nvPr/>
        </p:nvSpPr>
        <p:spPr>
          <a:xfrm>
            <a:off x="808055" y="4028438"/>
            <a:ext cx="1496349" cy="1853646"/>
          </a:xfrm>
          <a:prstGeom prst="rect">
            <a:avLst/>
          </a:prstGeom>
          <a:noFill/>
          <a:ln w="19050">
            <a:solidFill>
              <a:srgbClr val="008AF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4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B87DE2C-D331-4F38-B17E-9A8BB70C5B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11" y="5141262"/>
            <a:ext cx="1233916" cy="38328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6B523E0-406B-446A-B8A0-70D5EC90AA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11" y="4417867"/>
            <a:ext cx="1306481" cy="52259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16DCEC-7275-40EC-8C15-E138993434D1}"/>
              </a:ext>
            </a:extLst>
          </p:cNvPr>
          <p:cNvSpPr/>
          <p:nvPr/>
        </p:nvSpPr>
        <p:spPr>
          <a:xfrm>
            <a:off x="931420" y="3763101"/>
            <a:ext cx="1233107" cy="449125"/>
          </a:xfrm>
          <a:prstGeom prst="rect">
            <a:avLst/>
          </a:prstGeom>
          <a:solidFill>
            <a:schemeClr val="bg2"/>
          </a:solidFill>
          <a:ln w="28575">
            <a:solidFill>
              <a:srgbClr val="008AF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Todo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1C61AF7-414E-42E9-9ED5-172A42345413}"/>
              </a:ext>
            </a:extLst>
          </p:cNvPr>
          <p:cNvSpPr/>
          <p:nvPr/>
        </p:nvSpPr>
        <p:spPr>
          <a:xfrm>
            <a:off x="2607628" y="4028438"/>
            <a:ext cx="1496349" cy="1853646"/>
          </a:xfrm>
          <a:prstGeom prst="rect">
            <a:avLst/>
          </a:prstGeom>
          <a:noFill/>
          <a:ln w="19050">
            <a:solidFill>
              <a:srgbClr val="008AF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4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FFE1C02-AB36-44ED-A1A4-186DE4265C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184" y="5141262"/>
            <a:ext cx="1233916" cy="38328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C290DC2-8F98-4E95-9F8B-82C93DD055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684" y="4417867"/>
            <a:ext cx="1306481" cy="52259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E7D64380-505B-45A9-9A80-C3DD0A0C2C04}"/>
              </a:ext>
            </a:extLst>
          </p:cNvPr>
          <p:cNvSpPr/>
          <p:nvPr/>
        </p:nvSpPr>
        <p:spPr>
          <a:xfrm>
            <a:off x="2730993" y="3763101"/>
            <a:ext cx="1233107" cy="449125"/>
          </a:xfrm>
          <a:prstGeom prst="rect">
            <a:avLst/>
          </a:prstGeom>
          <a:solidFill>
            <a:schemeClr val="bg2"/>
          </a:solidFill>
          <a:ln w="28575">
            <a:solidFill>
              <a:srgbClr val="008AF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Account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E904293-1FF9-4FBB-8B7A-F43A732B2C96}"/>
              </a:ext>
            </a:extLst>
          </p:cNvPr>
          <p:cNvSpPr/>
          <p:nvPr/>
        </p:nvSpPr>
        <p:spPr>
          <a:xfrm>
            <a:off x="4410692" y="4028439"/>
            <a:ext cx="1496349" cy="1853646"/>
          </a:xfrm>
          <a:prstGeom prst="rect">
            <a:avLst/>
          </a:prstGeom>
          <a:noFill/>
          <a:ln w="19050">
            <a:solidFill>
              <a:srgbClr val="008AF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4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CBBD6D4-7AAF-4712-BF26-D7346507D7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248" y="5141263"/>
            <a:ext cx="1233916" cy="38328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AF80A32-F773-4EE3-8A91-5811497A88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748" y="4417868"/>
            <a:ext cx="1306481" cy="522593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7F51E333-96B6-4BFE-B420-43AD0C4091FD}"/>
              </a:ext>
            </a:extLst>
          </p:cNvPr>
          <p:cNvSpPr/>
          <p:nvPr/>
        </p:nvSpPr>
        <p:spPr>
          <a:xfrm>
            <a:off x="4534057" y="3763102"/>
            <a:ext cx="1233107" cy="449125"/>
          </a:xfrm>
          <a:prstGeom prst="rect">
            <a:avLst/>
          </a:prstGeom>
          <a:solidFill>
            <a:schemeClr val="bg2"/>
          </a:solidFill>
          <a:ln w="28575">
            <a:solidFill>
              <a:srgbClr val="008AF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Group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E1EF6E3-5BA9-4A90-8B09-DA7E79632C87}"/>
              </a:ext>
            </a:extLst>
          </p:cNvPr>
          <p:cNvSpPr/>
          <p:nvPr/>
        </p:nvSpPr>
        <p:spPr>
          <a:xfrm>
            <a:off x="6196549" y="4010388"/>
            <a:ext cx="1496349" cy="1853645"/>
          </a:xfrm>
          <a:prstGeom prst="rect">
            <a:avLst/>
          </a:prstGeom>
          <a:noFill/>
          <a:ln w="19050">
            <a:solidFill>
              <a:srgbClr val="008AF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4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B64043EF-3654-4BE6-B3ED-59A89AF9C0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05" y="5123213"/>
            <a:ext cx="1233916" cy="38328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C01B62E-E962-499D-B569-03B8AF043F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605" y="4399818"/>
            <a:ext cx="1306481" cy="522593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73626840-10C0-4CDE-AA07-53C4320054D9}"/>
              </a:ext>
            </a:extLst>
          </p:cNvPr>
          <p:cNvSpPr/>
          <p:nvPr/>
        </p:nvSpPr>
        <p:spPr>
          <a:xfrm>
            <a:off x="6319914" y="3745052"/>
            <a:ext cx="1233107" cy="449125"/>
          </a:xfrm>
          <a:prstGeom prst="rect">
            <a:avLst/>
          </a:prstGeom>
          <a:solidFill>
            <a:schemeClr val="bg2"/>
          </a:solidFill>
          <a:ln w="28575">
            <a:solidFill>
              <a:srgbClr val="008AF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Point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00FB4B2-976A-4041-A6E0-5CF05B7AF9D0}"/>
              </a:ext>
            </a:extLst>
          </p:cNvPr>
          <p:cNvSpPr/>
          <p:nvPr/>
        </p:nvSpPr>
        <p:spPr>
          <a:xfrm>
            <a:off x="7980471" y="4028440"/>
            <a:ext cx="1496349" cy="1853644"/>
          </a:xfrm>
          <a:prstGeom prst="rect">
            <a:avLst/>
          </a:prstGeom>
          <a:noFill/>
          <a:ln w="19050">
            <a:solidFill>
              <a:srgbClr val="008AF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4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AFF2F777-AE16-4E08-85B8-9C449B8F51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027" y="5141264"/>
            <a:ext cx="1233916" cy="383285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9FC776E2-E8EA-44F1-97B9-434F3F36EB1B}"/>
              </a:ext>
            </a:extLst>
          </p:cNvPr>
          <p:cNvSpPr/>
          <p:nvPr/>
        </p:nvSpPr>
        <p:spPr>
          <a:xfrm>
            <a:off x="8103836" y="3763103"/>
            <a:ext cx="1233107" cy="449125"/>
          </a:xfrm>
          <a:prstGeom prst="rect">
            <a:avLst/>
          </a:prstGeom>
          <a:solidFill>
            <a:schemeClr val="bg2"/>
          </a:solidFill>
          <a:ln w="28575">
            <a:solidFill>
              <a:srgbClr val="008AF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Auth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623F86A-DF2E-4965-9F12-A38B73B2778D}"/>
              </a:ext>
            </a:extLst>
          </p:cNvPr>
          <p:cNvSpPr/>
          <p:nvPr/>
        </p:nvSpPr>
        <p:spPr>
          <a:xfrm>
            <a:off x="9764393" y="4010389"/>
            <a:ext cx="1496349" cy="1853644"/>
          </a:xfrm>
          <a:prstGeom prst="rect">
            <a:avLst/>
          </a:prstGeom>
          <a:noFill/>
          <a:ln w="19050">
            <a:solidFill>
              <a:srgbClr val="008AF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4"/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3A2DA202-090B-4671-95FE-E3F0B25315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949" y="5123213"/>
            <a:ext cx="1233916" cy="383285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D4B2C866-4B99-43AA-BC6A-E00ECB88ADB1}"/>
              </a:ext>
            </a:extLst>
          </p:cNvPr>
          <p:cNvSpPr/>
          <p:nvPr/>
        </p:nvSpPr>
        <p:spPr>
          <a:xfrm>
            <a:off x="9887758" y="3745052"/>
            <a:ext cx="1233107" cy="449125"/>
          </a:xfrm>
          <a:prstGeom prst="rect">
            <a:avLst/>
          </a:prstGeom>
          <a:solidFill>
            <a:schemeClr val="bg2"/>
          </a:solidFill>
          <a:ln w="28575">
            <a:solidFill>
              <a:srgbClr val="008AF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Chatting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9BA99ACE-8C19-451E-B866-97B7D721BD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820" y="4358465"/>
            <a:ext cx="1099169" cy="605297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52FA9CCA-C60E-4F50-AEEC-E212A86CFF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462" y="4399818"/>
            <a:ext cx="1306481" cy="522593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3B8B49A4-8D89-4303-8018-E311EE5E16C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563" y="5357484"/>
            <a:ext cx="1905133" cy="1217167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E9535D24-AB85-41B9-814F-ADA2B95675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115" y="1737920"/>
            <a:ext cx="727975" cy="948060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79622517-A569-4229-8669-B52C17CB92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046" y="1701024"/>
            <a:ext cx="838017" cy="888806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23AEECC1-686B-4F3F-83F0-7F075645AD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263" y="1703608"/>
            <a:ext cx="829552" cy="770299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8D41DEBE-F907-4D5B-A707-A018065950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932" y="5300768"/>
            <a:ext cx="1905133" cy="1217167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7EF86CFF-5981-4B86-AED3-0A782D17F4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719" y="5318817"/>
            <a:ext cx="1905133" cy="1217167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B6B56D85-BAA6-4BD9-A585-4CFA5D1622F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108" y="5318817"/>
            <a:ext cx="1905133" cy="1217167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01818BC-5EAB-4740-9F7E-1479F4CEB17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433" y="5306327"/>
            <a:ext cx="1905133" cy="1217167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1338A0DE-BF21-4487-88D4-09A3EC1354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298" y="5306327"/>
            <a:ext cx="1905133" cy="1217167"/>
          </a:xfrm>
          <a:prstGeom prst="rect">
            <a:avLst/>
          </a:prstGeom>
        </p:spPr>
      </p:pic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0655F386-7B69-406E-A1C2-349A59204199}"/>
              </a:ext>
            </a:extLst>
          </p:cNvPr>
          <p:cNvCxnSpPr>
            <a:cxnSpLocks/>
            <a:stCxn id="4" idx="2"/>
            <a:endCxn id="16" idx="0"/>
          </p:cNvCxnSpPr>
          <p:nvPr/>
        </p:nvCxnSpPr>
        <p:spPr>
          <a:xfrm flipH="1">
            <a:off x="1547974" y="2812434"/>
            <a:ext cx="4584636" cy="9506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0CA8AD75-73DE-4878-B135-E9FBB9EC352F}"/>
              </a:ext>
            </a:extLst>
          </p:cNvPr>
          <p:cNvCxnSpPr>
            <a:cxnSpLocks/>
            <a:stCxn id="4" idx="2"/>
            <a:endCxn id="24" idx="0"/>
          </p:cNvCxnSpPr>
          <p:nvPr/>
        </p:nvCxnSpPr>
        <p:spPr>
          <a:xfrm flipH="1">
            <a:off x="3347547" y="2812434"/>
            <a:ext cx="2785063" cy="9506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261EA262-57A0-4A01-8FA9-6A4118AC8BBD}"/>
              </a:ext>
            </a:extLst>
          </p:cNvPr>
          <p:cNvCxnSpPr>
            <a:cxnSpLocks/>
            <a:stCxn id="4" idx="2"/>
            <a:endCxn id="32" idx="0"/>
          </p:cNvCxnSpPr>
          <p:nvPr/>
        </p:nvCxnSpPr>
        <p:spPr>
          <a:xfrm flipH="1">
            <a:off x="5150611" y="2812434"/>
            <a:ext cx="981999" cy="9506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1C1E0678-C77B-4E66-B2BD-ABF946DA4818}"/>
              </a:ext>
            </a:extLst>
          </p:cNvPr>
          <p:cNvCxnSpPr>
            <a:cxnSpLocks/>
            <a:stCxn id="4" idx="2"/>
            <a:endCxn id="40" idx="0"/>
          </p:cNvCxnSpPr>
          <p:nvPr/>
        </p:nvCxnSpPr>
        <p:spPr>
          <a:xfrm>
            <a:off x="6132610" y="2812434"/>
            <a:ext cx="803858" cy="9326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DB496199-218D-419B-B045-7CB3CA67BB09}"/>
              </a:ext>
            </a:extLst>
          </p:cNvPr>
          <p:cNvCxnSpPr>
            <a:cxnSpLocks/>
            <a:stCxn id="4" idx="2"/>
            <a:endCxn id="46" idx="0"/>
          </p:cNvCxnSpPr>
          <p:nvPr/>
        </p:nvCxnSpPr>
        <p:spPr>
          <a:xfrm>
            <a:off x="6132610" y="2812434"/>
            <a:ext cx="2587780" cy="950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7B2610B8-3278-4D38-B5E0-1591A31A7954}"/>
              </a:ext>
            </a:extLst>
          </p:cNvPr>
          <p:cNvCxnSpPr>
            <a:cxnSpLocks/>
            <a:stCxn id="4" idx="2"/>
            <a:endCxn id="62" idx="0"/>
          </p:cNvCxnSpPr>
          <p:nvPr/>
        </p:nvCxnSpPr>
        <p:spPr>
          <a:xfrm>
            <a:off x="6132610" y="2812434"/>
            <a:ext cx="4371702" cy="9326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그래픽 118" descr="모니터">
            <a:extLst>
              <a:ext uri="{FF2B5EF4-FFF2-40B4-BE49-F238E27FC236}">
                <a16:creationId xmlns:a16="http://schemas.microsoft.com/office/drawing/2014/main" id="{5081ADD5-BA02-4560-A367-26D6FE2D58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1772" y="976368"/>
            <a:ext cx="1781897" cy="1781897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AAE53530-9329-4D57-9F63-7D41EB39F82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973" y="1272698"/>
            <a:ext cx="1361429" cy="963708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733B632C-C44B-4530-9EE5-5E3107D3EE40}"/>
              </a:ext>
            </a:extLst>
          </p:cNvPr>
          <p:cNvSpPr txBox="1"/>
          <p:nvPr/>
        </p:nvSpPr>
        <p:spPr>
          <a:xfrm>
            <a:off x="913745" y="2551158"/>
            <a:ext cx="1570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Client</a:t>
            </a:r>
            <a:endParaRPr lang="ko-KR" altLang="en-US" sz="2000" dirty="0"/>
          </a:p>
        </p:txBody>
      </p:sp>
      <p:sp>
        <p:nvSpPr>
          <p:cNvPr id="125" name="화살표: 오른쪽 124">
            <a:extLst>
              <a:ext uri="{FF2B5EF4-FFF2-40B4-BE49-F238E27FC236}">
                <a16:creationId xmlns:a16="http://schemas.microsoft.com/office/drawing/2014/main" id="{C15AF345-B8FD-462F-AD41-8CAFE2004B32}"/>
              </a:ext>
            </a:extLst>
          </p:cNvPr>
          <p:cNvSpPr/>
          <p:nvPr/>
        </p:nvSpPr>
        <p:spPr>
          <a:xfrm>
            <a:off x="2791628" y="1814909"/>
            <a:ext cx="913951" cy="174926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7" name="화살표: 오른쪽 126">
            <a:extLst>
              <a:ext uri="{FF2B5EF4-FFF2-40B4-BE49-F238E27FC236}">
                <a16:creationId xmlns:a16="http://schemas.microsoft.com/office/drawing/2014/main" id="{BC8887F2-EDDB-4F3E-872C-5B338BC906A3}"/>
              </a:ext>
            </a:extLst>
          </p:cNvPr>
          <p:cNvSpPr/>
          <p:nvPr/>
        </p:nvSpPr>
        <p:spPr>
          <a:xfrm flipH="1">
            <a:off x="2768492" y="2040608"/>
            <a:ext cx="913951" cy="194879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9" name="그림 128">
            <a:extLst>
              <a:ext uri="{FF2B5EF4-FFF2-40B4-BE49-F238E27FC236}">
                <a16:creationId xmlns:a16="http://schemas.microsoft.com/office/drawing/2014/main" id="{AD204218-9780-4C2F-BDF9-D44D5B04AF1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329" y="1122342"/>
            <a:ext cx="720589" cy="770400"/>
          </a:xfrm>
          <a:prstGeom prst="rect">
            <a:avLst/>
          </a:prstGeom>
        </p:spPr>
      </p:pic>
      <p:sp>
        <p:nvSpPr>
          <p:cNvPr id="3" name="직선 연결선 22">
            <a:extLst>
              <a:ext uri="{FF2B5EF4-FFF2-40B4-BE49-F238E27FC236}">
                <a16:creationId xmlns:a16="http://schemas.microsoft.com/office/drawing/2014/main" id="{1CEFD276-10B6-4818-94B9-0B2E71290E38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직사각형 23">
            <a:extLst>
              <a:ext uri="{FF2B5EF4-FFF2-40B4-BE49-F238E27FC236}">
                <a16:creationId xmlns:a16="http://schemas.microsoft.com/office/drawing/2014/main" id="{996D0D38-BE90-4CF7-AC50-BCB9ED93627E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TextBox 24">
            <a:extLst>
              <a:ext uri="{FF2B5EF4-FFF2-40B4-BE49-F238E27FC236}">
                <a16:creationId xmlns:a16="http://schemas.microsoft.com/office/drawing/2014/main" id="{F502671A-A23F-42F3-841E-EFE5075A2F59}"/>
              </a:ext>
            </a:extLst>
          </p:cNvPr>
          <p:cNvSpPr txBox="1"/>
          <p:nvPr/>
        </p:nvSpPr>
        <p:spPr>
          <a:xfrm>
            <a:off x="535857" y="323244"/>
            <a:ext cx="16786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4</a:t>
            </a: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71A249-9559-4E67-BE88-DF5CBF3296B6}"/>
              </a:ext>
            </a:extLst>
          </p:cNvPr>
          <p:cNvSpPr txBox="1"/>
          <p:nvPr/>
        </p:nvSpPr>
        <p:spPr>
          <a:xfrm>
            <a:off x="1154176" y="67730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D62745-B2C8-4060-838C-7E0EADDE7583}"/>
              </a:ext>
            </a:extLst>
          </p:cNvPr>
          <p:cNvSpPr txBox="1"/>
          <p:nvPr/>
        </p:nvSpPr>
        <p:spPr>
          <a:xfrm>
            <a:off x="1154176" y="677301"/>
            <a:ext cx="1227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배포 환경 </a:t>
            </a:r>
            <a:r>
              <a:rPr lang="en-US" altLang="ko-KR" sz="1400" dirty="0"/>
              <a:t>EKS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1E4974-1DE3-46F2-BC79-B261B5A101FF}"/>
              </a:ext>
            </a:extLst>
          </p:cNvPr>
          <p:cNvSpPr txBox="1"/>
          <p:nvPr/>
        </p:nvSpPr>
        <p:spPr>
          <a:xfrm>
            <a:off x="1154176" y="285864"/>
            <a:ext cx="3300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rgbClr val="0070C0"/>
                </a:solidFill>
              </a:rPr>
              <a:t>향후 진행사항 프로젝트 배포</a:t>
            </a:r>
          </a:p>
        </p:txBody>
      </p:sp>
    </p:spTree>
    <p:extLst>
      <p:ext uri="{BB962C8B-B14F-4D97-AF65-F5344CB8AC3E}">
        <p14:creationId xmlns:p14="http://schemas.microsoft.com/office/powerpoint/2010/main" val="4175425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D1E978-97B1-464C-AAC3-DC78AFB92CD9}"/>
              </a:ext>
            </a:extLst>
          </p:cNvPr>
          <p:cNvSpPr/>
          <p:nvPr/>
        </p:nvSpPr>
        <p:spPr>
          <a:xfrm>
            <a:off x="4001536" y="674998"/>
            <a:ext cx="7559822" cy="5774098"/>
          </a:xfrm>
          <a:prstGeom prst="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4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00F705-8DE4-482F-AB5F-F7019077949E}"/>
              </a:ext>
            </a:extLst>
          </p:cNvPr>
          <p:cNvSpPr/>
          <p:nvPr/>
        </p:nvSpPr>
        <p:spPr>
          <a:xfrm>
            <a:off x="600949" y="694651"/>
            <a:ext cx="2343102" cy="3813803"/>
          </a:xfrm>
          <a:prstGeom prst="rect">
            <a:avLst/>
          </a:prstGeom>
          <a:noFill/>
          <a:ln w="19050">
            <a:solidFill>
              <a:srgbClr val="FFB51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4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8F9F873-138B-40E8-9CE2-EE1CA59F360D}"/>
              </a:ext>
            </a:extLst>
          </p:cNvPr>
          <p:cNvSpPr/>
          <p:nvPr/>
        </p:nvSpPr>
        <p:spPr>
          <a:xfrm>
            <a:off x="1238431" y="398437"/>
            <a:ext cx="1178453" cy="78272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14BEB89-EA06-47E9-AF54-C00B5B999C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78" y="175210"/>
            <a:ext cx="2027040" cy="129505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94E89D1-E591-41B1-BE91-9612790A50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82" y="2405689"/>
            <a:ext cx="808617" cy="80861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C8A6B60-3C8B-4630-B39C-C9094D22A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996" y="3203827"/>
            <a:ext cx="1108679" cy="98913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438CA2C-7D15-4261-AFB4-10476C5EBB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138" y="2379517"/>
            <a:ext cx="1147780" cy="812473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BE3FAF13-91EA-4E2F-9301-B51C9A812FC8}"/>
              </a:ext>
            </a:extLst>
          </p:cNvPr>
          <p:cNvSpPr/>
          <p:nvPr/>
        </p:nvSpPr>
        <p:spPr>
          <a:xfrm>
            <a:off x="763898" y="1517557"/>
            <a:ext cx="2027040" cy="2914428"/>
          </a:xfrm>
          <a:prstGeom prst="rect">
            <a:avLst/>
          </a:prstGeom>
          <a:noFill/>
          <a:ln w="19050">
            <a:solidFill>
              <a:srgbClr val="008AF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B50CBFAF-1237-4C33-BD7E-0A79CC92E96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894" y="1470263"/>
            <a:ext cx="720589" cy="770400"/>
          </a:xfrm>
          <a:prstGeom prst="rect">
            <a:avLst/>
          </a:prstGeom>
        </p:spPr>
      </p:pic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D23E00D5-F5CD-466E-AD47-562BC0E1E848}"/>
              </a:ext>
            </a:extLst>
          </p:cNvPr>
          <p:cNvSpPr/>
          <p:nvPr/>
        </p:nvSpPr>
        <p:spPr>
          <a:xfrm>
            <a:off x="3163559" y="2661168"/>
            <a:ext cx="625260" cy="182869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EB7D28B0-44B1-41A7-9793-79018DFF6C72}"/>
              </a:ext>
            </a:extLst>
          </p:cNvPr>
          <p:cNvSpPr/>
          <p:nvPr/>
        </p:nvSpPr>
        <p:spPr>
          <a:xfrm flipH="1">
            <a:off x="3143598" y="2872261"/>
            <a:ext cx="625260" cy="182869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66A956E-32DF-4B6F-AF84-0D41120B1D34}"/>
              </a:ext>
            </a:extLst>
          </p:cNvPr>
          <p:cNvSpPr/>
          <p:nvPr/>
        </p:nvSpPr>
        <p:spPr>
          <a:xfrm>
            <a:off x="7247772" y="121260"/>
            <a:ext cx="1178453" cy="78272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EA0C78A5-4070-454C-AD66-92E381D34B6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647" y="690169"/>
            <a:ext cx="927387" cy="827388"/>
          </a:xfrm>
          <a:prstGeom prst="rect">
            <a:avLst/>
          </a:prstGeom>
        </p:spPr>
      </p:pic>
      <p:pic>
        <p:nvPicPr>
          <p:cNvPr id="62" name="그림 61" descr="셔츠이(가) 표시된 사진&#10;&#10;자동 생성된 설명">
            <a:extLst>
              <a:ext uri="{FF2B5EF4-FFF2-40B4-BE49-F238E27FC236}">
                <a16:creationId xmlns:a16="http://schemas.microsoft.com/office/drawing/2014/main" id="{E00D0C5C-F010-43AA-8952-8865C8C8B70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583" y="578567"/>
            <a:ext cx="986917" cy="1043834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99D3EE32-2005-4F98-B636-77EE64DECE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640" y="86369"/>
            <a:ext cx="2027040" cy="1295053"/>
          </a:xfrm>
          <a:prstGeom prst="rect">
            <a:avLst/>
          </a:prstGeom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931483B1-3006-485E-B72D-FCBDEB35898B}"/>
              </a:ext>
            </a:extLst>
          </p:cNvPr>
          <p:cNvSpPr/>
          <p:nvPr/>
        </p:nvSpPr>
        <p:spPr>
          <a:xfrm>
            <a:off x="4137939" y="1525970"/>
            <a:ext cx="7222450" cy="4759117"/>
          </a:xfrm>
          <a:prstGeom prst="rect">
            <a:avLst/>
          </a:prstGeom>
          <a:noFill/>
          <a:ln w="19050">
            <a:solidFill>
              <a:srgbClr val="008AF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4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0C8290C-73EF-4D03-B129-9A7A2FB407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747" y="1705045"/>
            <a:ext cx="1057508" cy="976161"/>
          </a:xfrm>
          <a:prstGeom prst="rect">
            <a:avLst/>
          </a:prstGeom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8C667486-9282-4127-BE3A-90A46A69C220}"/>
              </a:ext>
            </a:extLst>
          </p:cNvPr>
          <p:cNvSpPr/>
          <p:nvPr/>
        </p:nvSpPr>
        <p:spPr>
          <a:xfrm>
            <a:off x="969139" y="1654120"/>
            <a:ext cx="1567028" cy="559480"/>
          </a:xfrm>
          <a:prstGeom prst="rect">
            <a:avLst/>
          </a:prstGeom>
          <a:solidFill>
            <a:schemeClr val="bg2"/>
          </a:solidFill>
          <a:ln w="28575">
            <a:solidFill>
              <a:srgbClr val="008AF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Front End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Service</a:t>
            </a:r>
            <a:endParaRPr lang="ko-KR" altLang="en-US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D2BB06B5-E31D-48FB-A107-823AB0293A07}"/>
              </a:ext>
            </a:extLst>
          </p:cNvPr>
          <p:cNvGrpSpPr/>
          <p:nvPr/>
        </p:nvGrpSpPr>
        <p:grpSpPr>
          <a:xfrm>
            <a:off x="4432683" y="3649223"/>
            <a:ext cx="841635" cy="841635"/>
            <a:chOff x="3410717" y="2969442"/>
            <a:chExt cx="1457069" cy="1457069"/>
          </a:xfrm>
        </p:grpSpPr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0A7662C8-29B9-4D03-A1F1-FDFEFD9CBFEF}"/>
                </a:ext>
              </a:extLst>
            </p:cNvPr>
            <p:cNvSpPr/>
            <p:nvPr/>
          </p:nvSpPr>
          <p:spPr>
            <a:xfrm>
              <a:off x="3410717" y="2969442"/>
              <a:ext cx="1457069" cy="1457069"/>
            </a:xfrm>
            <a:prstGeom prst="ellipse">
              <a:avLst/>
            </a:prstGeom>
            <a:solidFill>
              <a:srgbClr val="7030A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AA4111E-DB96-44C8-A288-038D1E50623A}"/>
                </a:ext>
              </a:extLst>
            </p:cNvPr>
            <p:cNvSpPr txBox="1"/>
            <p:nvPr/>
          </p:nvSpPr>
          <p:spPr>
            <a:xfrm>
              <a:off x="3529651" y="3203796"/>
              <a:ext cx="1219199" cy="4435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</a:rPr>
                <a:t>Ingress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314168CC-87E0-4B3B-BCE9-13EE8553A6D9}"/>
                </a:ext>
              </a:extLst>
            </p:cNvPr>
            <p:cNvSpPr/>
            <p:nvPr/>
          </p:nvSpPr>
          <p:spPr>
            <a:xfrm>
              <a:off x="4248232" y="3715686"/>
              <a:ext cx="196530" cy="196530"/>
            </a:xfrm>
            <a:prstGeom prst="roundRect">
              <a:avLst/>
            </a:prstGeom>
            <a:solidFill>
              <a:srgbClr val="FFB517"/>
            </a:solidFill>
            <a:ln>
              <a:solidFill>
                <a:srgbClr val="FFB5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1A91F693-4062-466F-BC2A-1423FD0D7354}"/>
                </a:ext>
              </a:extLst>
            </p:cNvPr>
            <p:cNvSpPr/>
            <p:nvPr/>
          </p:nvSpPr>
          <p:spPr>
            <a:xfrm>
              <a:off x="3803732" y="3715686"/>
              <a:ext cx="196530" cy="196530"/>
            </a:xfrm>
            <a:prstGeom prst="roundRect">
              <a:avLst/>
            </a:prstGeom>
            <a:solidFill>
              <a:srgbClr val="FFB517"/>
            </a:solidFill>
            <a:ln>
              <a:solidFill>
                <a:srgbClr val="FFB5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503C7DC6-15C3-4A90-95C3-ECF60B4EDED2}"/>
                </a:ext>
              </a:extLst>
            </p:cNvPr>
            <p:cNvSpPr/>
            <p:nvPr/>
          </p:nvSpPr>
          <p:spPr>
            <a:xfrm>
              <a:off x="4043486" y="4056104"/>
              <a:ext cx="196530" cy="196530"/>
            </a:xfrm>
            <a:prstGeom prst="roundRect">
              <a:avLst/>
            </a:prstGeom>
            <a:solidFill>
              <a:srgbClr val="FFB517"/>
            </a:solidFill>
            <a:ln>
              <a:solidFill>
                <a:srgbClr val="FFB5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6FA7384D-185D-4F6B-A12F-3A65AD2A805C}"/>
                </a:ext>
              </a:extLst>
            </p:cNvPr>
            <p:cNvCxnSpPr>
              <a:stCxn id="89" idx="3"/>
              <a:endCxn id="88" idx="1"/>
            </p:cNvCxnSpPr>
            <p:nvPr/>
          </p:nvCxnSpPr>
          <p:spPr>
            <a:xfrm>
              <a:off x="4000262" y="3813951"/>
              <a:ext cx="247970" cy="0"/>
            </a:xfrm>
            <a:prstGeom prst="line">
              <a:avLst/>
            </a:prstGeom>
            <a:ln>
              <a:solidFill>
                <a:srgbClr val="FFB5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7AEB08E5-C5CF-47ED-A16F-CCE7143C8767}"/>
                </a:ext>
              </a:extLst>
            </p:cNvPr>
            <p:cNvCxnSpPr>
              <a:cxnSpLocks/>
            </p:cNvCxnSpPr>
            <p:nvPr/>
          </p:nvCxnSpPr>
          <p:spPr>
            <a:xfrm>
              <a:off x="3934703" y="3879374"/>
              <a:ext cx="132413" cy="233077"/>
            </a:xfrm>
            <a:prstGeom prst="line">
              <a:avLst/>
            </a:prstGeom>
            <a:ln>
              <a:solidFill>
                <a:srgbClr val="FFB5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6" name="그림 75">
            <a:extLst>
              <a:ext uri="{FF2B5EF4-FFF2-40B4-BE49-F238E27FC236}">
                <a16:creationId xmlns:a16="http://schemas.microsoft.com/office/drawing/2014/main" id="{4462E0E8-851A-440E-B8C4-6803827D43A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36" y="5774457"/>
            <a:ext cx="1617994" cy="518902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598F1AEE-D004-41EB-82D8-4B87134AD69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36" y="5121773"/>
            <a:ext cx="1206923" cy="675877"/>
          </a:xfrm>
          <a:prstGeom prst="rect">
            <a:avLst/>
          </a:prstGeom>
        </p:spPr>
      </p:pic>
      <p:sp>
        <p:nvSpPr>
          <p:cNvPr id="93" name="직사각형 92">
            <a:extLst>
              <a:ext uri="{FF2B5EF4-FFF2-40B4-BE49-F238E27FC236}">
                <a16:creationId xmlns:a16="http://schemas.microsoft.com/office/drawing/2014/main" id="{A8464C36-8D54-492F-A82D-555B183D4463}"/>
              </a:ext>
            </a:extLst>
          </p:cNvPr>
          <p:cNvSpPr/>
          <p:nvPr/>
        </p:nvSpPr>
        <p:spPr>
          <a:xfrm>
            <a:off x="600949" y="5067172"/>
            <a:ext cx="2343102" cy="1386672"/>
          </a:xfrm>
          <a:prstGeom prst="rect">
            <a:avLst/>
          </a:prstGeom>
          <a:noFill/>
          <a:ln w="285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EB9C46F8-C23A-43A2-9096-37946F2E8DAE}"/>
              </a:ext>
            </a:extLst>
          </p:cNvPr>
          <p:cNvCxnSpPr/>
          <p:nvPr/>
        </p:nvCxnSpPr>
        <p:spPr>
          <a:xfrm>
            <a:off x="1767979" y="4601369"/>
            <a:ext cx="0" cy="341644"/>
          </a:xfrm>
          <a:prstGeom prst="straightConnector1">
            <a:avLst/>
          </a:prstGeom>
          <a:ln w="190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193BFA9E-AF54-4D97-81AF-A9FACBA10DD3}"/>
              </a:ext>
            </a:extLst>
          </p:cNvPr>
          <p:cNvSpPr txBox="1"/>
          <p:nvPr/>
        </p:nvSpPr>
        <p:spPr>
          <a:xfrm>
            <a:off x="1988710" y="4675524"/>
            <a:ext cx="1057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DevOps</a:t>
            </a:r>
            <a:endParaRPr lang="ko-KR" altLang="en-US" dirty="0"/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05D3FF90-0E05-4E8D-9E0C-8CFFC89799BE}"/>
              </a:ext>
            </a:extLst>
          </p:cNvPr>
          <p:cNvCxnSpPr>
            <a:cxnSpLocks/>
          </p:cNvCxnSpPr>
          <p:nvPr/>
        </p:nvCxnSpPr>
        <p:spPr>
          <a:xfrm>
            <a:off x="3245617" y="5693591"/>
            <a:ext cx="543981" cy="0"/>
          </a:xfrm>
          <a:prstGeom prst="straightConnector1">
            <a:avLst/>
          </a:prstGeom>
          <a:ln w="190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F4CF57D0-B38B-4F58-A33B-AEE643CBC205}"/>
              </a:ext>
            </a:extLst>
          </p:cNvPr>
          <p:cNvCxnSpPr>
            <a:cxnSpLocks/>
          </p:cNvCxnSpPr>
          <p:nvPr/>
        </p:nvCxnSpPr>
        <p:spPr>
          <a:xfrm>
            <a:off x="5633700" y="2712195"/>
            <a:ext cx="107294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D54D41E-C147-4454-93CD-9179AF4F5C2A}"/>
              </a:ext>
            </a:extLst>
          </p:cNvPr>
          <p:cNvCxnSpPr>
            <a:cxnSpLocks/>
          </p:cNvCxnSpPr>
          <p:nvPr/>
        </p:nvCxnSpPr>
        <p:spPr>
          <a:xfrm>
            <a:off x="5623338" y="3242255"/>
            <a:ext cx="108330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909FF900-B718-4AE8-840C-7B43722C976D}"/>
              </a:ext>
            </a:extLst>
          </p:cNvPr>
          <p:cNvCxnSpPr>
            <a:cxnSpLocks/>
          </p:cNvCxnSpPr>
          <p:nvPr/>
        </p:nvCxnSpPr>
        <p:spPr>
          <a:xfrm>
            <a:off x="5633700" y="5454964"/>
            <a:ext cx="105826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E1F6D797-75F0-4B3A-B289-F6991293E2FB}"/>
              </a:ext>
            </a:extLst>
          </p:cNvPr>
          <p:cNvCxnSpPr>
            <a:cxnSpLocks/>
          </p:cNvCxnSpPr>
          <p:nvPr/>
        </p:nvCxnSpPr>
        <p:spPr>
          <a:xfrm>
            <a:off x="5633700" y="2712195"/>
            <a:ext cx="0" cy="27427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03014BB5-2B92-4F9C-9E97-D62D27636080}"/>
              </a:ext>
            </a:extLst>
          </p:cNvPr>
          <p:cNvCxnSpPr>
            <a:cxnSpLocks/>
          </p:cNvCxnSpPr>
          <p:nvPr/>
        </p:nvCxnSpPr>
        <p:spPr>
          <a:xfrm>
            <a:off x="5626312" y="3812963"/>
            <a:ext cx="109038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E91E7ECF-F58C-4C6B-BE9F-DA7963814873}"/>
              </a:ext>
            </a:extLst>
          </p:cNvPr>
          <p:cNvCxnSpPr>
            <a:cxnSpLocks/>
          </p:cNvCxnSpPr>
          <p:nvPr/>
        </p:nvCxnSpPr>
        <p:spPr>
          <a:xfrm>
            <a:off x="5627402" y="4893087"/>
            <a:ext cx="107924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C45638BC-09A4-4891-946C-FC4C67C5F792}"/>
              </a:ext>
            </a:extLst>
          </p:cNvPr>
          <p:cNvSpPr txBox="1"/>
          <p:nvPr/>
        </p:nvSpPr>
        <p:spPr>
          <a:xfrm>
            <a:off x="5698255" y="2427538"/>
            <a:ext cx="11893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/>
              <a:t>api</a:t>
            </a:r>
            <a:r>
              <a:rPr lang="en-US" altLang="ko-KR" sz="1050" dirty="0"/>
              <a:t>/</a:t>
            </a:r>
            <a:r>
              <a:rPr lang="en-US" altLang="ko-KR" sz="1050" dirty="0" err="1"/>
              <a:t>todos</a:t>
            </a:r>
            <a:endParaRPr lang="ko-KR" altLang="en-US" sz="105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6A37AA3-9559-48E0-B272-A959E17D7C36}"/>
              </a:ext>
            </a:extLst>
          </p:cNvPr>
          <p:cNvSpPr txBox="1"/>
          <p:nvPr/>
        </p:nvSpPr>
        <p:spPr>
          <a:xfrm>
            <a:off x="5648675" y="2980645"/>
            <a:ext cx="10579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/>
              <a:t>api</a:t>
            </a:r>
            <a:r>
              <a:rPr lang="en-US" altLang="ko-KR" sz="1050" dirty="0"/>
              <a:t>/accounts</a:t>
            </a:r>
            <a:endParaRPr lang="ko-KR" altLang="en-US" sz="105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E53B4E6-7971-4764-B78A-16C79603D584}"/>
              </a:ext>
            </a:extLst>
          </p:cNvPr>
          <p:cNvSpPr txBox="1"/>
          <p:nvPr/>
        </p:nvSpPr>
        <p:spPr>
          <a:xfrm>
            <a:off x="5633701" y="3541305"/>
            <a:ext cx="903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/>
              <a:t>api</a:t>
            </a:r>
            <a:r>
              <a:rPr lang="en-US" altLang="ko-KR" sz="1050" dirty="0"/>
              <a:t>/groups</a:t>
            </a:r>
            <a:endParaRPr lang="ko-KR" altLang="en-US" sz="105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D490912-F715-4887-9FB8-0897375A17C8}"/>
              </a:ext>
            </a:extLst>
          </p:cNvPr>
          <p:cNvSpPr txBox="1"/>
          <p:nvPr/>
        </p:nvSpPr>
        <p:spPr>
          <a:xfrm>
            <a:off x="5627402" y="4600820"/>
            <a:ext cx="9098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/>
              <a:t>api</a:t>
            </a:r>
            <a:r>
              <a:rPr lang="en-US" altLang="ko-KR" sz="1050" dirty="0"/>
              <a:t>/auth</a:t>
            </a:r>
            <a:endParaRPr lang="ko-KR" altLang="en-US" sz="105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A201D4B-66E5-42C2-8CE2-845D5A8FE6F0}"/>
              </a:ext>
            </a:extLst>
          </p:cNvPr>
          <p:cNvSpPr txBox="1"/>
          <p:nvPr/>
        </p:nvSpPr>
        <p:spPr>
          <a:xfrm>
            <a:off x="5612718" y="4080607"/>
            <a:ext cx="9148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/>
              <a:t>api</a:t>
            </a:r>
            <a:r>
              <a:rPr lang="en-US" altLang="ko-KR" sz="1050" dirty="0"/>
              <a:t>/points</a:t>
            </a:r>
            <a:endParaRPr lang="ko-KR" altLang="en-US" sz="1050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D2A8FA4-59D5-40C3-B39F-C45B7ABFEE53}"/>
              </a:ext>
            </a:extLst>
          </p:cNvPr>
          <p:cNvSpPr/>
          <p:nvPr/>
        </p:nvSpPr>
        <p:spPr>
          <a:xfrm>
            <a:off x="6839266" y="2479797"/>
            <a:ext cx="2277224" cy="449125"/>
          </a:xfrm>
          <a:prstGeom prst="rect">
            <a:avLst/>
          </a:prstGeom>
          <a:solidFill>
            <a:schemeClr val="bg2"/>
          </a:solidFill>
          <a:ln w="19050">
            <a:solidFill>
              <a:srgbClr val="008AF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9B68C9-B430-425B-9F14-4242C4E320F0}"/>
              </a:ext>
            </a:extLst>
          </p:cNvPr>
          <p:cNvSpPr txBox="1"/>
          <p:nvPr/>
        </p:nvSpPr>
        <p:spPr>
          <a:xfrm>
            <a:off x="5612719" y="5149404"/>
            <a:ext cx="10792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/>
              <a:t>api</a:t>
            </a:r>
            <a:r>
              <a:rPr lang="en-US" altLang="ko-KR" sz="1050" dirty="0"/>
              <a:t>/Chatting</a:t>
            </a:r>
            <a:endParaRPr lang="ko-KR" altLang="en-US" sz="1050" dirty="0"/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3F719406-95D3-4E16-849C-2A59C2391C16}"/>
              </a:ext>
            </a:extLst>
          </p:cNvPr>
          <p:cNvCxnSpPr>
            <a:cxnSpLocks/>
          </p:cNvCxnSpPr>
          <p:nvPr/>
        </p:nvCxnSpPr>
        <p:spPr>
          <a:xfrm>
            <a:off x="5622766" y="4359044"/>
            <a:ext cx="10838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287FB61E-8E03-44DB-A202-0311644BA2FE}"/>
              </a:ext>
            </a:extLst>
          </p:cNvPr>
          <p:cNvCxnSpPr/>
          <p:nvPr/>
        </p:nvCxnSpPr>
        <p:spPr>
          <a:xfrm>
            <a:off x="5342619" y="4040415"/>
            <a:ext cx="29108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그림 128">
            <a:extLst>
              <a:ext uri="{FF2B5EF4-FFF2-40B4-BE49-F238E27FC236}">
                <a16:creationId xmlns:a16="http://schemas.microsoft.com/office/drawing/2014/main" id="{6129B5CA-DA99-4D56-B2E5-E72048ABD87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185" y="2547344"/>
            <a:ext cx="336972" cy="314029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A7A699BE-2953-432C-B87E-B612A34C3405}"/>
              </a:ext>
            </a:extLst>
          </p:cNvPr>
          <p:cNvSpPr txBox="1"/>
          <p:nvPr/>
        </p:nvSpPr>
        <p:spPr>
          <a:xfrm>
            <a:off x="7214243" y="2561776"/>
            <a:ext cx="1112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Todo</a:t>
            </a:r>
            <a:endParaRPr lang="ko-KR" altLang="en-US" dirty="0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0222C4B-90EB-4131-82FD-19F3122AF80C}"/>
              </a:ext>
            </a:extLst>
          </p:cNvPr>
          <p:cNvSpPr/>
          <p:nvPr/>
        </p:nvSpPr>
        <p:spPr>
          <a:xfrm>
            <a:off x="6832286" y="3043590"/>
            <a:ext cx="2277223" cy="449125"/>
          </a:xfrm>
          <a:prstGeom prst="rect">
            <a:avLst/>
          </a:prstGeom>
          <a:solidFill>
            <a:schemeClr val="bg2"/>
          </a:solidFill>
          <a:ln w="19050">
            <a:solidFill>
              <a:srgbClr val="008AF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4" name="그림 133">
            <a:extLst>
              <a:ext uri="{FF2B5EF4-FFF2-40B4-BE49-F238E27FC236}">
                <a16:creationId xmlns:a16="http://schemas.microsoft.com/office/drawing/2014/main" id="{91FB3D2D-135F-41C6-8211-4892B559263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206" y="3111137"/>
            <a:ext cx="336972" cy="314029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5C92AEAA-E691-4926-B641-8DC805166EED}"/>
              </a:ext>
            </a:extLst>
          </p:cNvPr>
          <p:cNvSpPr txBox="1"/>
          <p:nvPr/>
        </p:nvSpPr>
        <p:spPr>
          <a:xfrm>
            <a:off x="7206604" y="3121718"/>
            <a:ext cx="1112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Account</a:t>
            </a:r>
            <a:endParaRPr lang="ko-KR" altLang="en-US" sz="1400" dirty="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293DFC3-E2DC-4788-B71E-D1892B8B4E52}"/>
              </a:ext>
            </a:extLst>
          </p:cNvPr>
          <p:cNvSpPr/>
          <p:nvPr/>
        </p:nvSpPr>
        <p:spPr>
          <a:xfrm>
            <a:off x="6830722" y="3582186"/>
            <a:ext cx="2277217" cy="449125"/>
          </a:xfrm>
          <a:prstGeom prst="rect">
            <a:avLst/>
          </a:prstGeom>
          <a:solidFill>
            <a:schemeClr val="bg2"/>
          </a:solidFill>
          <a:ln w="19050">
            <a:solidFill>
              <a:srgbClr val="008AF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EDEF0F12-9342-40D2-9E43-123CA4054A6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642" y="3649733"/>
            <a:ext cx="336972" cy="314029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A4DDD65C-F96B-42AD-8021-449E96185DC4}"/>
              </a:ext>
            </a:extLst>
          </p:cNvPr>
          <p:cNvSpPr txBox="1"/>
          <p:nvPr/>
        </p:nvSpPr>
        <p:spPr>
          <a:xfrm>
            <a:off x="7217380" y="3659893"/>
            <a:ext cx="1112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Group</a:t>
            </a:r>
            <a:endParaRPr lang="ko-KR" altLang="en-US" sz="1400" dirty="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9B97EEF-725C-4EC3-B13D-82587F37B91B}"/>
              </a:ext>
            </a:extLst>
          </p:cNvPr>
          <p:cNvSpPr/>
          <p:nvPr/>
        </p:nvSpPr>
        <p:spPr>
          <a:xfrm>
            <a:off x="6830722" y="4132855"/>
            <a:ext cx="2277217" cy="449125"/>
          </a:xfrm>
          <a:prstGeom prst="rect">
            <a:avLst/>
          </a:prstGeom>
          <a:solidFill>
            <a:schemeClr val="bg2"/>
          </a:solidFill>
          <a:ln w="19050">
            <a:solidFill>
              <a:srgbClr val="008AF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C7DD81A7-4790-4BAC-9A1D-F38D91CE964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642" y="4200402"/>
            <a:ext cx="336972" cy="314029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1822E088-E68B-4AC4-9E4F-FB012D54E8E9}"/>
              </a:ext>
            </a:extLst>
          </p:cNvPr>
          <p:cNvSpPr txBox="1"/>
          <p:nvPr/>
        </p:nvSpPr>
        <p:spPr>
          <a:xfrm>
            <a:off x="7235986" y="4200402"/>
            <a:ext cx="1112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Point</a:t>
            </a:r>
            <a:endParaRPr lang="ko-KR" altLang="en-US" sz="1400" dirty="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1C0DACD1-FCDA-404C-9028-5C2146F7A447}"/>
              </a:ext>
            </a:extLst>
          </p:cNvPr>
          <p:cNvSpPr/>
          <p:nvPr/>
        </p:nvSpPr>
        <p:spPr>
          <a:xfrm>
            <a:off x="6830722" y="4674823"/>
            <a:ext cx="2277217" cy="449125"/>
          </a:xfrm>
          <a:prstGeom prst="rect">
            <a:avLst/>
          </a:prstGeom>
          <a:solidFill>
            <a:schemeClr val="bg2"/>
          </a:solidFill>
          <a:ln w="19050">
            <a:solidFill>
              <a:srgbClr val="008AF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4" name="그림 143">
            <a:extLst>
              <a:ext uri="{FF2B5EF4-FFF2-40B4-BE49-F238E27FC236}">
                <a16:creationId xmlns:a16="http://schemas.microsoft.com/office/drawing/2014/main" id="{0D658C6A-DB62-4EEE-9922-FFED9D940D2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642" y="4742370"/>
            <a:ext cx="336972" cy="314029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BB5F33AE-F393-402E-93CB-AC095E475571}"/>
              </a:ext>
            </a:extLst>
          </p:cNvPr>
          <p:cNvSpPr txBox="1"/>
          <p:nvPr/>
        </p:nvSpPr>
        <p:spPr>
          <a:xfrm>
            <a:off x="7235986" y="4744154"/>
            <a:ext cx="1112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Auth</a:t>
            </a:r>
            <a:endParaRPr lang="ko-KR" altLang="en-US" sz="1400" dirty="0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2276661D-9FBD-4D5B-8007-C86593181C3B}"/>
              </a:ext>
            </a:extLst>
          </p:cNvPr>
          <p:cNvSpPr/>
          <p:nvPr/>
        </p:nvSpPr>
        <p:spPr>
          <a:xfrm>
            <a:off x="6830722" y="5249560"/>
            <a:ext cx="2277217" cy="449125"/>
          </a:xfrm>
          <a:prstGeom prst="rect">
            <a:avLst/>
          </a:prstGeom>
          <a:solidFill>
            <a:schemeClr val="bg2"/>
          </a:solidFill>
          <a:ln w="19050">
            <a:solidFill>
              <a:srgbClr val="008AF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F004FC9-C858-452A-B98B-5083B3A16717}"/>
              </a:ext>
            </a:extLst>
          </p:cNvPr>
          <p:cNvSpPr txBox="1"/>
          <p:nvPr/>
        </p:nvSpPr>
        <p:spPr>
          <a:xfrm>
            <a:off x="7214243" y="5328138"/>
            <a:ext cx="1112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Chatting</a:t>
            </a:r>
            <a:endParaRPr lang="ko-KR" altLang="en-US" sz="1400" dirty="0"/>
          </a:p>
        </p:txBody>
      </p:sp>
      <p:pic>
        <p:nvPicPr>
          <p:cNvPr id="150" name="그림 149">
            <a:extLst>
              <a:ext uri="{FF2B5EF4-FFF2-40B4-BE49-F238E27FC236}">
                <a16:creationId xmlns:a16="http://schemas.microsoft.com/office/drawing/2014/main" id="{DEA81E7A-65AB-40DC-ACBB-1BCDEAE941A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602" y="5341794"/>
            <a:ext cx="369555" cy="264655"/>
          </a:xfrm>
          <a:prstGeom prst="rect">
            <a:avLst/>
          </a:prstGeom>
        </p:spPr>
      </p:pic>
      <p:pic>
        <p:nvPicPr>
          <p:cNvPr id="152" name="그림 151">
            <a:extLst>
              <a:ext uri="{FF2B5EF4-FFF2-40B4-BE49-F238E27FC236}">
                <a16:creationId xmlns:a16="http://schemas.microsoft.com/office/drawing/2014/main" id="{9634F221-9FA7-4AF0-A5FE-9BEECC85150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757" y="2553086"/>
            <a:ext cx="824916" cy="256239"/>
          </a:xfrm>
          <a:prstGeom prst="rect">
            <a:avLst/>
          </a:prstGeom>
        </p:spPr>
      </p:pic>
      <p:pic>
        <p:nvPicPr>
          <p:cNvPr id="153" name="그림 152">
            <a:extLst>
              <a:ext uri="{FF2B5EF4-FFF2-40B4-BE49-F238E27FC236}">
                <a16:creationId xmlns:a16="http://schemas.microsoft.com/office/drawing/2014/main" id="{8B4C0569-7E6D-4774-94CE-B83FF59207E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757" y="3105528"/>
            <a:ext cx="824916" cy="256239"/>
          </a:xfrm>
          <a:prstGeom prst="rect">
            <a:avLst/>
          </a:prstGeom>
        </p:spPr>
      </p:pic>
      <p:pic>
        <p:nvPicPr>
          <p:cNvPr id="155" name="그림 154">
            <a:extLst>
              <a:ext uri="{FF2B5EF4-FFF2-40B4-BE49-F238E27FC236}">
                <a16:creationId xmlns:a16="http://schemas.microsoft.com/office/drawing/2014/main" id="{6561DB25-37F3-467A-883E-A26F72EA657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757" y="3687859"/>
            <a:ext cx="824916" cy="256239"/>
          </a:xfrm>
          <a:prstGeom prst="rect">
            <a:avLst/>
          </a:prstGeom>
        </p:spPr>
      </p:pic>
      <p:pic>
        <p:nvPicPr>
          <p:cNvPr id="157" name="그림 156">
            <a:extLst>
              <a:ext uri="{FF2B5EF4-FFF2-40B4-BE49-F238E27FC236}">
                <a16:creationId xmlns:a16="http://schemas.microsoft.com/office/drawing/2014/main" id="{85166353-223F-4EE2-82F6-1F928A36E9FD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141" y="4234522"/>
            <a:ext cx="824916" cy="256239"/>
          </a:xfrm>
          <a:prstGeom prst="rect">
            <a:avLst/>
          </a:prstGeom>
        </p:spPr>
      </p:pic>
      <p:pic>
        <p:nvPicPr>
          <p:cNvPr id="159" name="그림 158">
            <a:extLst>
              <a:ext uri="{FF2B5EF4-FFF2-40B4-BE49-F238E27FC236}">
                <a16:creationId xmlns:a16="http://schemas.microsoft.com/office/drawing/2014/main" id="{B0DFA625-F931-4128-9616-71887C44DD4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558" y="4767443"/>
            <a:ext cx="824916" cy="256239"/>
          </a:xfrm>
          <a:prstGeom prst="rect">
            <a:avLst/>
          </a:prstGeom>
        </p:spPr>
      </p:pic>
      <p:pic>
        <p:nvPicPr>
          <p:cNvPr id="161" name="그림 160">
            <a:extLst>
              <a:ext uri="{FF2B5EF4-FFF2-40B4-BE49-F238E27FC236}">
                <a16:creationId xmlns:a16="http://schemas.microsoft.com/office/drawing/2014/main" id="{438E6A08-D871-4960-B3F8-4E6D642F731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748" y="5321997"/>
            <a:ext cx="824916" cy="256239"/>
          </a:xfrm>
          <a:prstGeom prst="rect">
            <a:avLst/>
          </a:prstGeom>
        </p:spPr>
      </p:pic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537867F2-E2F9-445B-9143-34E0B22AA14A}"/>
              </a:ext>
            </a:extLst>
          </p:cNvPr>
          <p:cNvGrpSpPr/>
          <p:nvPr/>
        </p:nvGrpSpPr>
        <p:grpSpPr>
          <a:xfrm>
            <a:off x="9550902" y="2484107"/>
            <a:ext cx="526054" cy="377266"/>
            <a:chOff x="9914625" y="2338420"/>
            <a:chExt cx="526054" cy="377266"/>
          </a:xfrm>
        </p:grpSpPr>
        <p:sp>
          <p:nvSpPr>
            <p:cNvPr id="163" name="육각형 162">
              <a:extLst>
                <a:ext uri="{FF2B5EF4-FFF2-40B4-BE49-F238E27FC236}">
                  <a16:creationId xmlns:a16="http://schemas.microsoft.com/office/drawing/2014/main" id="{24BDAB07-F40A-4BEB-A2B2-FE3FFDE39F3B}"/>
                </a:ext>
              </a:extLst>
            </p:cNvPr>
            <p:cNvSpPr/>
            <p:nvPr/>
          </p:nvSpPr>
          <p:spPr>
            <a:xfrm>
              <a:off x="9922108" y="2338420"/>
              <a:ext cx="437628" cy="377266"/>
            </a:xfrm>
            <a:prstGeom prst="hex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00" dirty="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93D707D5-4C1D-4D90-BC61-A2A84AB61298}"/>
                </a:ext>
              </a:extLst>
            </p:cNvPr>
            <p:cNvSpPr txBox="1"/>
            <p:nvPr/>
          </p:nvSpPr>
          <p:spPr>
            <a:xfrm>
              <a:off x="9914625" y="2373853"/>
              <a:ext cx="5260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Pod</a:t>
              </a:r>
              <a:endParaRPr lang="ko-KR" altLang="en-US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8D346078-D732-456A-8605-EF118B64021A}"/>
              </a:ext>
            </a:extLst>
          </p:cNvPr>
          <p:cNvGrpSpPr/>
          <p:nvPr/>
        </p:nvGrpSpPr>
        <p:grpSpPr>
          <a:xfrm>
            <a:off x="10056983" y="2484107"/>
            <a:ext cx="526054" cy="377266"/>
            <a:chOff x="9914625" y="2338420"/>
            <a:chExt cx="526054" cy="377266"/>
          </a:xfrm>
        </p:grpSpPr>
        <p:sp>
          <p:nvSpPr>
            <p:cNvPr id="167" name="육각형 166">
              <a:extLst>
                <a:ext uri="{FF2B5EF4-FFF2-40B4-BE49-F238E27FC236}">
                  <a16:creationId xmlns:a16="http://schemas.microsoft.com/office/drawing/2014/main" id="{675F8F24-067B-4375-B1D9-71BA7C38EFB0}"/>
                </a:ext>
              </a:extLst>
            </p:cNvPr>
            <p:cNvSpPr/>
            <p:nvPr/>
          </p:nvSpPr>
          <p:spPr>
            <a:xfrm>
              <a:off x="9922108" y="2338420"/>
              <a:ext cx="437628" cy="377266"/>
            </a:xfrm>
            <a:prstGeom prst="hex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00" dirty="0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DB101B30-F666-41BB-8459-5A7CF3AF8FF8}"/>
                </a:ext>
              </a:extLst>
            </p:cNvPr>
            <p:cNvSpPr txBox="1"/>
            <p:nvPr/>
          </p:nvSpPr>
          <p:spPr>
            <a:xfrm>
              <a:off x="9914625" y="2373853"/>
              <a:ext cx="5260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Pod</a:t>
              </a:r>
              <a:endParaRPr lang="ko-KR" altLang="en-US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7F49D30F-BE23-45DA-A77A-E9AEC3315F34}"/>
              </a:ext>
            </a:extLst>
          </p:cNvPr>
          <p:cNvGrpSpPr/>
          <p:nvPr/>
        </p:nvGrpSpPr>
        <p:grpSpPr>
          <a:xfrm>
            <a:off x="10550815" y="2484107"/>
            <a:ext cx="526054" cy="377266"/>
            <a:chOff x="9914625" y="2338420"/>
            <a:chExt cx="526054" cy="377266"/>
          </a:xfrm>
        </p:grpSpPr>
        <p:sp>
          <p:nvSpPr>
            <p:cNvPr id="176" name="육각형 175">
              <a:extLst>
                <a:ext uri="{FF2B5EF4-FFF2-40B4-BE49-F238E27FC236}">
                  <a16:creationId xmlns:a16="http://schemas.microsoft.com/office/drawing/2014/main" id="{817B112B-45EC-4713-8782-4C6F007DF4A6}"/>
                </a:ext>
              </a:extLst>
            </p:cNvPr>
            <p:cNvSpPr/>
            <p:nvPr/>
          </p:nvSpPr>
          <p:spPr>
            <a:xfrm>
              <a:off x="9922108" y="2338420"/>
              <a:ext cx="437628" cy="377266"/>
            </a:xfrm>
            <a:prstGeom prst="hex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00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8B0E06B1-92F4-4535-9777-207A81154F08}"/>
                </a:ext>
              </a:extLst>
            </p:cNvPr>
            <p:cNvSpPr txBox="1"/>
            <p:nvPr/>
          </p:nvSpPr>
          <p:spPr>
            <a:xfrm>
              <a:off x="9914625" y="2373853"/>
              <a:ext cx="5260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Pod</a:t>
              </a:r>
              <a:endParaRPr lang="ko-KR" altLang="en-US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053E6974-3D84-473C-9913-BC37234CE45F}"/>
              </a:ext>
            </a:extLst>
          </p:cNvPr>
          <p:cNvGrpSpPr/>
          <p:nvPr/>
        </p:nvGrpSpPr>
        <p:grpSpPr>
          <a:xfrm>
            <a:off x="9740924" y="3041853"/>
            <a:ext cx="526054" cy="377266"/>
            <a:chOff x="9914625" y="2338420"/>
            <a:chExt cx="526054" cy="377266"/>
          </a:xfrm>
        </p:grpSpPr>
        <p:sp>
          <p:nvSpPr>
            <p:cNvPr id="179" name="육각형 178">
              <a:extLst>
                <a:ext uri="{FF2B5EF4-FFF2-40B4-BE49-F238E27FC236}">
                  <a16:creationId xmlns:a16="http://schemas.microsoft.com/office/drawing/2014/main" id="{C584E29B-C0AD-4EFB-832F-FF38BE068DAE}"/>
                </a:ext>
              </a:extLst>
            </p:cNvPr>
            <p:cNvSpPr/>
            <p:nvPr/>
          </p:nvSpPr>
          <p:spPr>
            <a:xfrm>
              <a:off x="9922108" y="2338420"/>
              <a:ext cx="437628" cy="377266"/>
            </a:xfrm>
            <a:prstGeom prst="hex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00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302F0464-FCB8-4EE5-8A86-DA536BFD69CA}"/>
                </a:ext>
              </a:extLst>
            </p:cNvPr>
            <p:cNvSpPr txBox="1"/>
            <p:nvPr/>
          </p:nvSpPr>
          <p:spPr>
            <a:xfrm>
              <a:off x="9914625" y="2373853"/>
              <a:ext cx="5260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Pod</a:t>
              </a:r>
              <a:endParaRPr lang="ko-KR" altLang="en-US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8CD995D4-8AA7-4AC1-80BF-C279052F0685}"/>
              </a:ext>
            </a:extLst>
          </p:cNvPr>
          <p:cNvGrpSpPr/>
          <p:nvPr/>
        </p:nvGrpSpPr>
        <p:grpSpPr>
          <a:xfrm>
            <a:off x="10247005" y="3041853"/>
            <a:ext cx="526054" cy="377266"/>
            <a:chOff x="9914625" y="2338420"/>
            <a:chExt cx="526054" cy="377266"/>
          </a:xfrm>
        </p:grpSpPr>
        <p:sp>
          <p:nvSpPr>
            <p:cNvPr id="182" name="육각형 181">
              <a:extLst>
                <a:ext uri="{FF2B5EF4-FFF2-40B4-BE49-F238E27FC236}">
                  <a16:creationId xmlns:a16="http://schemas.microsoft.com/office/drawing/2014/main" id="{738E1097-46D6-4758-8FCA-BC0E90FE1107}"/>
                </a:ext>
              </a:extLst>
            </p:cNvPr>
            <p:cNvSpPr/>
            <p:nvPr/>
          </p:nvSpPr>
          <p:spPr>
            <a:xfrm>
              <a:off x="9922108" y="2338420"/>
              <a:ext cx="437628" cy="377266"/>
            </a:xfrm>
            <a:prstGeom prst="hex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00" dirty="0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E3D48347-501C-43BE-BB33-F0CF882A3E91}"/>
                </a:ext>
              </a:extLst>
            </p:cNvPr>
            <p:cNvSpPr txBox="1"/>
            <p:nvPr/>
          </p:nvSpPr>
          <p:spPr>
            <a:xfrm>
              <a:off x="9914625" y="2373853"/>
              <a:ext cx="5260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Pod</a:t>
              </a:r>
              <a:endParaRPr lang="ko-KR" altLang="en-US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7B59D1B4-26F4-48CB-A5A2-A3D2215B3661}"/>
              </a:ext>
            </a:extLst>
          </p:cNvPr>
          <p:cNvGrpSpPr/>
          <p:nvPr/>
        </p:nvGrpSpPr>
        <p:grpSpPr>
          <a:xfrm>
            <a:off x="9994320" y="3573767"/>
            <a:ext cx="526054" cy="377266"/>
            <a:chOff x="9914625" y="2338420"/>
            <a:chExt cx="526054" cy="377266"/>
          </a:xfrm>
        </p:grpSpPr>
        <p:sp>
          <p:nvSpPr>
            <p:cNvPr id="191" name="육각형 190">
              <a:extLst>
                <a:ext uri="{FF2B5EF4-FFF2-40B4-BE49-F238E27FC236}">
                  <a16:creationId xmlns:a16="http://schemas.microsoft.com/office/drawing/2014/main" id="{E4949D82-FE02-4295-8ADB-B23DFF7C9268}"/>
                </a:ext>
              </a:extLst>
            </p:cNvPr>
            <p:cNvSpPr/>
            <p:nvPr/>
          </p:nvSpPr>
          <p:spPr>
            <a:xfrm>
              <a:off x="9922108" y="2338420"/>
              <a:ext cx="437628" cy="377266"/>
            </a:xfrm>
            <a:prstGeom prst="hex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00" dirty="0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19594049-87F7-41EA-91C1-B0FF480971CE}"/>
                </a:ext>
              </a:extLst>
            </p:cNvPr>
            <p:cNvSpPr txBox="1"/>
            <p:nvPr/>
          </p:nvSpPr>
          <p:spPr>
            <a:xfrm>
              <a:off x="9914625" y="2373853"/>
              <a:ext cx="5260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Pod</a:t>
              </a:r>
              <a:endParaRPr lang="ko-KR" altLang="en-US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6D74362E-81D8-44A4-BC68-503A4EF1375F}"/>
              </a:ext>
            </a:extLst>
          </p:cNvPr>
          <p:cNvGrpSpPr/>
          <p:nvPr/>
        </p:nvGrpSpPr>
        <p:grpSpPr>
          <a:xfrm>
            <a:off x="9763515" y="4142769"/>
            <a:ext cx="526054" cy="377266"/>
            <a:chOff x="9914625" y="2338420"/>
            <a:chExt cx="526054" cy="377266"/>
          </a:xfrm>
        </p:grpSpPr>
        <p:sp>
          <p:nvSpPr>
            <p:cNvPr id="200" name="육각형 199">
              <a:extLst>
                <a:ext uri="{FF2B5EF4-FFF2-40B4-BE49-F238E27FC236}">
                  <a16:creationId xmlns:a16="http://schemas.microsoft.com/office/drawing/2014/main" id="{51EDDB3D-A42F-4803-8FE0-4F0AE8D03A35}"/>
                </a:ext>
              </a:extLst>
            </p:cNvPr>
            <p:cNvSpPr/>
            <p:nvPr/>
          </p:nvSpPr>
          <p:spPr>
            <a:xfrm>
              <a:off x="9922108" y="2338420"/>
              <a:ext cx="437628" cy="377266"/>
            </a:xfrm>
            <a:prstGeom prst="hex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00" dirty="0"/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347D67F1-A331-4100-A6AD-6BA910D7A68C}"/>
                </a:ext>
              </a:extLst>
            </p:cNvPr>
            <p:cNvSpPr txBox="1"/>
            <p:nvPr/>
          </p:nvSpPr>
          <p:spPr>
            <a:xfrm>
              <a:off x="9914625" y="2373853"/>
              <a:ext cx="5260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Pod</a:t>
              </a:r>
              <a:endParaRPr lang="ko-KR" altLang="en-US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0E850B00-FC3E-4BB7-893F-8B66382CBDD7}"/>
              </a:ext>
            </a:extLst>
          </p:cNvPr>
          <p:cNvGrpSpPr/>
          <p:nvPr/>
        </p:nvGrpSpPr>
        <p:grpSpPr>
          <a:xfrm>
            <a:off x="10257347" y="4142769"/>
            <a:ext cx="526054" cy="377266"/>
            <a:chOff x="9914625" y="2338420"/>
            <a:chExt cx="526054" cy="377266"/>
          </a:xfrm>
        </p:grpSpPr>
        <p:sp>
          <p:nvSpPr>
            <p:cNvPr id="203" name="육각형 202">
              <a:extLst>
                <a:ext uri="{FF2B5EF4-FFF2-40B4-BE49-F238E27FC236}">
                  <a16:creationId xmlns:a16="http://schemas.microsoft.com/office/drawing/2014/main" id="{1D45C1FC-EE62-4E61-8A3F-AEAD86AB988E}"/>
                </a:ext>
              </a:extLst>
            </p:cNvPr>
            <p:cNvSpPr/>
            <p:nvPr/>
          </p:nvSpPr>
          <p:spPr>
            <a:xfrm>
              <a:off x="9922108" y="2338420"/>
              <a:ext cx="437628" cy="377266"/>
            </a:xfrm>
            <a:prstGeom prst="hex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00" dirty="0"/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BA282988-2BBF-4A09-A159-9348D07523B5}"/>
                </a:ext>
              </a:extLst>
            </p:cNvPr>
            <p:cNvSpPr txBox="1"/>
            <p:nvPr/>
          </p:nvSpPr>
          <p:spPr>
            <a:xfrm>
              <a:off x="9914625" y="2373853"/>
              <a:ext cx="5260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Pod</a:t>
              </a:r>
              <a:endParaRPr lang="ko-KR" altLang="en-US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60EBCC11-9DDA-4954-85B3-31D64EBBB3A6}"/>
              </a:ext>
            </a:extLst>
          </p:cNvPr>
          <p:cNvGrpSpPr/>
          <p:nvPr/>
        </p:nvGrpSpPr>
        <p:grpSpPr>
          <a:xfrm>
            <a:off x="9530554" y="4702981"/>
            <a:ext cx="526054" cy="377266"/>
            <a:chOff x="9914625" y="2338420"/>
            <a:chExt cx="526054" cy="377266"/>
          </a:xfrm>
        </p:grpSpPr>
        <p:sp>
          <p:nvSpPr>
            <p:cNvPr id="206" name="육각형 205">
              <a:extLst>
                <a:ext uri="{FF2B5EF4-FFF2-40B4-BE49-F238E27FC236}">
                  <a16:creationId xmlns:a16="http://schemas.microsoft.com/office/drawing/2014/main" id="{EF6511A1-E009-4AB3-B07F-C38E4AD7D6CA}"/>
                </a:ext>
              </a:extLst>
            </p:cNvPr>
            <p:cNvSpPr/>
            <p:nvPr/>
          </p:nvSpPr>
          <p:spPr>
            <a:xfrm>
              <a:off x="9922108" y="2338420"/>
              <a:ext cx="437628" cy="377266"/>
            </a:xfrm>
            <a:prstGeom prst="hex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00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F6761336-C75C-436A-8573-FB2479BF4C60}"/>
                </a:ext>
              </a:extLst>
            </p:cNvPr>
            <p:cNvSpPr txBox="1"/>
            <p:nvPr/>
          </p:nvSpPr>
          <p:spPr>
            <a:xfrm>
              <a:off x="9914625" y="2373853"/>
              <a:ext cx="5260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Pod</a:t>
              </a:r>
              <a:endParaRPr lang="ko-KR" altLang="en-US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0D9CA383-3B04-4100-8208-79A2AA41A21B}"/>
              </a:ext>
            </a:extLst>
          </p:cNvPr>
          <p:cNvGrpSpPr/>
          <p:nvPr/>
        </p:nvGrpSpPr>
        <p:grpSpPr>
          <a:xfrm>
            <a:off x="10036635" y="4702981"/>
            <a:ext cx="526054" cy="377266"/>
            <a:chOff x="9914625" y="2338420"/>
            <a:chExt cx="526054" cy="377266"/>
          </a:xfrm>
        </p:grpSpPr>
        <p:sp>
          <p:nvSpPr>
            <p:cNvPr id="209" name="육각형 208">
              <a:extLst>
                <a:ext uri="{FF2B5EF4-FFF2-40B4-BE49-F238E27FC236}">
                  <a16:creationId xmlns:a16="http://schemas.microsoft.com/office/drawing/2014/main" id="{7636E5D6-A709-4961-B84C-4C9FA7549FAE}"/>
                </a:ext>
              </a:extLst>
            </p:cNvPr>
            <p:cNvSpPr/>
            <p:nvPr/>
          </p:nvSpPr>
          <p:spPr>
            <a:xfrm>
              <a:off x="9922108" y="2338420"/>
              <a:ext cx="437628" cy="377266"/>
            </a:xfrm>
            <a:prstGeom prst="hex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00" dirty="0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0168EDC5-3780-4D07-A88C-4BFCD1327535}"/>
                </a:ext>
              </a:extLst>
            </p:cNvPr>
            <p:cNvSpPr txBox="1"/>
            <p:nvPr/>
          </p:nvSpPr>
          <p:spPr>
            <a:xfrm>
              <a:off x="9914625" y="2373853"/>
              <a:ext cx="5260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Pod</a:t>
              </a:r>
              <a:endParaRPr lang="ko-KR" altLang="en-US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13C7EE1B-891E-4830-AD2E-374DBC17CBBA}"/>
              </a:ext>
            </a:extLst>
          </p:cNvPr>
          <p:cNvGrpSpPr/>
          <p:nvPr/>
        </p:nvGrpSpPr>
        <p:grpSpPr>
          <a:xfrm>
            <a:off x="10530467" y="4702981"/>
            <a:ext cx="526054" cy="377266"/>
            <a:chOff x="9914625" y="2338420"/>
            <a:chExt cx="526054" cy="377266"/>
          </a:xfrm>
        </p:grpSpPr>
        <p:sp>
          <p:nvSpPr>
            <p:cNvPr id="212" name="육각형 211">
              <a:extLst>
                <a:ext uri="{FF2B5EF4-FFF2-40B4-BE49-F238E27FC236}">
                  <a16:creationId xmlns:a16="http://schemas.microsoft.com/office/drawing/2014/main" id="{E547BAE7-61BA-44DA-B5A9-7C183E3EA14F}"/>
                </a:ext>
              </a:extLst>
            </p:cNvPr>
            <p:cNvSpPr/>
            <p:nvPr/>
          </p:nvSpPr>
          <p:spPr>
            <a:xfrm>
              <a:off x="9922108" y="2338420"/>
              <a:ext cx="437628" cy="377266"/>
            </a:xfrm>
            <a:prstGeom prst="hex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00" dirty="0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9B3EA836-D809-4E30-A99A-F30AB1878F9D}"/>
                </a:ext>
              </a:extLst>
            </p:cNvPr>
            <p:cNvSpPr txBox="1"/>
            <p:nvPr/>
          </p:nvSpPr>
          <p:spPr>
            <a:xfrm>
              <a:off x="9914625" y="2373853"/>
              <a:ext cx="5260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Pod</a:t>
              </a:r>
              <a:endParaRPr lang="ko-KR" altLang="en-US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6533072C-F46D-4F03-8FE1-D5416679AF22}"/>
              </a:ext>
            </a:extLst>
          </p:cNvPr>
          <p:cNvGrpSpPr/>
          <p:nvPr/>
        </p:nvGrpSpPr>
        <p:grpSpPr>
          <a:xfrm>
            <a:off x="9530063" y="5246172"/>
            <a:ext cx="526054" cy="377266"/>
            <a:chOff x="9914625" y="2338420"/>
            <a:chExt cx="526054" cy="377266"/>
          </a:xfrm>
        </p:grpSpPr>
        <p:sp>
          <p:nvSpPr>
            <p:cNvPr id="215" name="육각형 214">
              <a:extLst>
                <a:ext uri="{FF2B5EF4-FFF2-40B4-BE49-F238E27FC236}">
                  <a16:creationId xmlns:a16="http://schemas.microsoft.com/office/drawing/2014/main" id="{0CB3ECE4-AF32-48A5-BC81-5503C5988AB3}"/>
                </a:ext>
              </a:extLst>
            </p:cNvPr>
            <p:cNvSpPr/>
            <p:nvPr/>
          </p:nvSpPr>
          <p:spPr>
            <a:xfrm>
              <a:off x="9922108" y="2338420"/>
              <a:ext cx="437628" cy="377266"/>
            </a:xfrm>
            <a:prstGeom prst="hex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00" dirty="0"/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BDF6F056-E80A-467F-BC48-5AF4F2CEB2BF}"/>
                </a:ext>
              </a:extLst>
            </p:cNvPr>
            <p:cNvSpPr txBox="1"/>
            <p:nvPr/>
          </p:nvSpPr>
          <p:spPr>
            <a:xfrm>
              <a:off x="9914625" y="2373853"/>
              <a:ext cx="5260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Pod</a:t>
              </a:r>
              <a:endParaRPr lang="ko-KR" altLang="en-US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5DB7C227-A481-4666-92EB-87D4D1BCD454}"/>
              </a:ext>
            </a:extLst>
          </p:cNvPr>
          <p:cNvGrpSpPr/>
          <p:nvPr/>
        </p:nvGrpSpPr>
        <p:grpSpPr>
          <a:xfrm>
            <a:off x="10036144" y="5246172"/>
            <a:ext cx="526054" cy="377266"/>
            <a:chOff x="9914625" y="2338420"/>
            <a:chExt cx="526054" cy="377266"/>
          </a:xfrm>
        </p:grpSpPr>
        <p:sp>
          <p:nvSpPr>
            <p:cNvPr id="218" name="육각형 217">
              <a:extLst>
                <a:ext uri="{FF2B5EF4-FFF2-40B4-BE49-F238E27FC236}">
                  <a16:creationId xmlns:a16="http://schemas.microsoft.com/office/drawing/2014/main" id="{1818E8AD-C04B-4C9F-9FDE-21A4100DCB74}"/>
                </a:ext>
              </a:extLst>
            </p:cNvPr>
            <p:cNvSpPr/>
            <p:nvPr/>
          </p:nvSpPr>
          <p:spPr>
            <a:xfrm>
              <a:off x="9922108" y="2338420"/>
              <a:ext cx="437628" cy="377266"/>
            </a:xfrm>
            <a:prstGeom prst="hex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00" dirty="0"/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F9F0C73A-AB8A-4A2D-8F90-319F85AF132E}"/>
                </a:ext>
              </a:extLst>
            </p:cNvPr>
            <p:cNvSpPr txBox="1"/>
            <p:nvPr/>
          </p:nvSpPr>
          <p:spPr>
            <a:xfrm>
              <a:off x="9914625" y="2373853"/>
              <a:ext cx="5260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Pod</a:t>
              </a:r>
              <a:endParaRPr lang="ko-KR" altLang="en-US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20" name="그룹 219">
            <a:extLst>
              <a:ext uri="{FF2B5EF4-FFF2-40B4-BE49-F238E27FC236}">
                <a16:creationId xmlns:a16="http://schemas.microsoft.com/office/drawing/2014/main" id="{E97B9FB5-8183-4C9B-AEF4-1106FC1EF5E7}"/>
              </a:ext>
            </a:extLst>
          </p:cNvPr>
          <p:cNvGrpSpPr/>
          <p:nvPr/>
        </p:nvGrpSpPr>
        <p:grpSpPr>
          <a:xfrm>
            <a:off x="10529976" y="5246172"/>
            <a:ext cx="526054" cy="377266"/>
            <a:chOff x="9914625" y="2338420"/>
            <a:chExt cx="526054" cy="377266"/>
          </a:xfrm>
        </p:grpSpPr>
        <p:sp>
          <p:nvSpPr>
            <p:cNvPr id="221" name="육각형 220">
              <a:extLst>
                <a:ext uri="{FF2B5EF4-FFF2-40B4-BE49-F238E27FC236}">
                  <a16:creationId xmlns:a16="http://schemas.microsoft.com/office/drawing/2014/main" id="{1A61C560-C3D4-48C9-914B-89C0A16C8BE9}"/>
                </a:ext>
              </a:extLst>
            </p:cNvPr>
            <p:cNvSpPr/>
            <p:nvPr/>
          </p:nvSpPr>
          <p:spPr>
            <a:xfrm>
              <a:off x="9922108" y="2338420"/>
              <a:ext cx="437628" cy="377266"/>
            </a:xfrm>
            <a:prstGeom prst="hex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00" dirty="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D24DA161-B902-437C-8BB8-612093044F9F}"/>
                </a:ext>
              </a:extLst>
            </p:cNvPr>
            <p:cNvSpPr txBox="1"/>
            <p:nvPr/>
          </p:nvSpPr>
          <p:spPr>
            <a:xfrm>
              <a:off x="9914625" y="2373853"/>
              <a:ext cx="5260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Pod</a:t>
              </a:r>
              <a:endParaRPr lang="ko-KR" altLang="en-US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7A334600-E84A-4E79-82CB-CBAC408D5B5F}"/>
              </a:ext>
            </a:extLst>
          </p:cNvPr>
          <p:cNvCxnSpPr/>
          <p:nvPr/>
        </p:nvCxnSpPr>
        <p:spPr>
          <a:xfrm>
            <a:off x="4833715" y="2831011"/>
            <a:ext cx="0" cy="6717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화살표: 오른쪽 225">
            <a:extLst>
              <a:ext uri="{FF2B5EF4-FFF2-40B4-BE49-F238E27FC236}">
                <a16:creationId xmlns:a16="http://schemas.microsoft.com/office/drawing/2014/main" id="{687287D9-7D70-4E95-80B3-1FFC824CEB7A}"/>
              </a:ext>
            </a:extLst>
          </p:cNvPr>
          <p:cNvSpPr/>
          <p:nvPr/>
        </p:nvSpPr>
        <p:spPr>
          <a:xfrm>
            <a:off x="9214325" y="2577104"/>
            <a:ext cx="271811" cy="253907"/>
          </a:xfrm>
          <a:prstGeom prst="rightArrow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7" name="화살표: 오른쪽 226">
            <a:extLst>
              <a:ext uri="{FF2B5EF4-FFF2-40B4-BE49-F238E27FC236}">
                <a16:creationId xmlns:a16="http://schemas.microsoft.com/office/drawing/2014/main" id="{C05D50CA-12C6-4731-89FE-AE27A6F44636}"/>
              </a:ext>
            </a:extLst>
          </p:cNvPr>
          <p:cNvSpPr/>
          <p:nvPr/>
        </p:nvSpPr>
        <p:spPr>
          <a:xfrm>
            <a:off x="9205256" y="3126251"/>
            <a:ext cx="271811" cy="253907"/>
          </a:xfrm>
          <a:prstGeom prst="rightArrow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8" name="화살표: 오른쪽 227">
            <a:extLst>
              <a:ext uri="{FF2B5EF4-FFF2-40B4-BE49-F238E27FC236}">
                <a16:creationId xmlns:a16="http://schemas.microsoft.com/office/drawing/2014/main" id="{17F4210C-CAE3-42FA-AED1-FF3CA3D9924A}"/>
              </a:ext>
            </a:extLst>
          </p:cNvPr>
          <p:cNvSpPr/>
          <p:nvPr/>
        </p:nvSpPr>
        <p:spPr>
          <a:xfrm>
            <a:off x="9195283" y="3675961"/>
            <a:ext cx="271811" cy="253907"/>
          </a:xfrm>
          <a:prstGeom prst="rightArrow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9" name="화살표: 오른쪽 228">
            <a:extLst>
              <a:ext uri="{FF2B5EF4-FFF2-40B4-BE49-F238E27FC236}">
                <a16:creationId xmlns:a16="http://schemas.microsoft.com/office/drawing/2014/main" id="{E23D928A-1C15-4975-875A-686A21566179}"/>
              </a:ext>
            </a:extLst>
          </p:cNvPr>
          <p:cNvSpPr/>
          <p:nvPr/>
        </p:nvSpPr>
        <p:spPr>
          <a:xfrm>
            <a:off x="9215314" y="4227336"/>
            <a:ext cx="271811" cy="253907"/>
          </a:xfrm>
          <a:prstGeom prst="rightArrow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0" name="화살표: 오른쪽 229">
            <a:extLst>
              <a:ext uri="{FF2B5EF4-FFF2-40B4-BE49-F238E27FC236}">
                <a16:creationId xmlns:a16="http://schemas.microsoft.com/office/drawing/2014/main" id="{3FA69406-8CFF-457B-AE1B-B3BA13846604}"/>
              </a:ext>
            </a:extLst>
          </p:cNvPr>
          <p:cNvSpPr/>
          <p:nvPr/>
        </p:nvSpPr>
        <p:spPr>
          <a:xfrm>
            <a:off x="9195167" y="4769775"/>
            <a:ext cx="271811" cy="253907"/>
          </a:xfrm>
          <a:prstGeom prst="rightArrow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1" name="화살표: 오른쪽 230">
            <a:extLst>
              <a:ext uri="{FF2B5EF4-FFF2-40B4-BE49-F238E27FC236}">
                <a16:creationId xmlns:a16="http://schemas.microsoft.com/office/drawing/2014/main" id="{9FDC5D71-58FA-4C88-B169-87DF27FB6EBC}"/>
              </a:ext>
            </a:extLst>
          </p:cNvPr>
          <p:cNvSpPr/>
          <p:nvPr/>
        </p:nvSpPr>
        <p:spPr>
          <a:xfrm>
            <a:off x="9214887" y="5331842"/>
            <a:ext cx="271811" cy="253907"/>
          </a:xfrm>
          <a:prstGeom prst="rightArrow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03147AC8-2B23-49BB-9D81-D88F5F7EC3F7}"/>
              </a:ext>
            </a:extLst>
          </p:cNvPr>
          <p:cNvSpPr txBox="1"/>
          <p:nvPr/>
        </p:nvSpPr>
        <p:spPr>
          <a:xfrm>
            <a:off x="5747832" y="1991666"/>
            <a:ext cx="1057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Service</a:t>
            </a:r>
            <a:endParaRPr lang="ko-KR" altLang="en-US" sz="1600" dirty="0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7F5A72C7-2901-498F-A43F-9E9697883042}"/>
              </a:ext>
            </a:extLst>
          </p:cNvPr>
          <p:cNvSpPr/>
          <p:nvPr/>
        </p:nvSpPr>
        <p:spPr>
          <a:xfrm>
            <a:off x="4234705" y="819916"/>
            <a:ext cx="1388061" cy="559480"/>
          </a:xfrm>
          <a:prstGeom prst="rect">
            <a:avLst/>
          </a:prstGeom>
          <a:solidFill>
            <a:schemeClr val="bg2"/>
          </a:solidFill>
          <a:ln w="28575">
            <a:solidFill>
              <a:srgbClr val="008AF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Back End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Service</a:t>
            </a:r>
            <a:endParaRPr lang="ko-KR" altLang="en-US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F36F6D57-73C6-42E3-9208-39DDC5EBAF12}"/>
              </a:ext>
            </a:extLst>
          </p:cNvPr>
          <p:cNvSpPr txBox="1"/>
          <p:nvPr/>
        </p:nvSpPr>
        <p:spPr>
          <a:xfrm>
            <a:off x="7285418" y="1987520"/>
            <a:ext cx="139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Deployment</a:t>
            </a:r>
            <a:endParaRPr lang="ko-KR" altLang="en-US" sz="1600" dirty="0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AE41756-76EE-40FB-8F4B-A367268A8490}"/>
              </a:ext>
            </a:extLst>
          </p:cNvPr>
          <p:cNvSpPr txBox="1"/>
          <p:nvPr/>
        </p:nvSpPr>
        <p:spPr>
          <a:xfrm>
            <a:off x="9777774" y="2005134"/>
            <a:ext cx="1197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Replicas</a:t>
            </a:r>
            <a:endParaRPr lang="ko-KR" altLang="en-US" sz="1600" dirty="0"/>
          </a:p>
        </p:txBody>
      </p:sp>
      <p:pic>
        <p:nvPicPr>
          <p:cNvPr id="247" name="그림 246">
            <a:extLst>
              <a:ext uri="{FF2B5EF4-FFF2-40B4-BE49-F238E27FC236}">
                <a16:creationId xmlns:a16="http://schemas.microsoft.com/office/drawing/2014/main" id="{10D1FD44-0740-4E41-AF50-20380FD91D3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360" y="2235157"/>
            <a:ext cx="707283" cy="353642"/>
          </a:xfrm>
          <a:prstGeom prst="rect">
            <a:avLst/>
          </a:prstGeom>
        </p:spPr>
      </p:pic>
      <p:sp>
        <p:nvSpPr>
          <p:cNvPr id="249" name="TextBox 248">
            <a:extLst>
              <a:ext uri="{FF2B5EF4-FFF2-40B4-BE49-F238E27FC236}">
                <a16:creationId xmlns:a16="http://schemas.microsoft.com/office/drawing/2014/main" id="{9C0606FC-0893-4C44-9256-86F5F45C8057}"/>
              </a:ext>
            </a:extLst>
          </p:cNvPr>
          <p:cNvSpPr txBox="1"/>
          <p:nvPr/>
        </p:nvSpPr>
        <p:spPr>
          <a:xfrm>
            <a:off x="4230044" y="4567335"/>
            <a:ext cx="13101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0" dirty="0">
                <a:solidFill>
                  <a:srgbClr val="24292E"/>
                </a:solidFill>
                <a:effectLst/>
                <a:latin typeface="-apple-system"/>
              </a:rPr>
              <a:t>Ingress Controller</a:t>
            </a:r>
          </a:p>
          <a:p>
            <a:pPr algn="ctr"/>
            <a:r>
              <a:rPr lang="en-US" altLang="ko-KR" sz="1200" b="1" dirty="0">
                <a:solidFill>
                  <a:srgbClr val="24292E"/>
                </a:solidFill>
                <a:latin typeface="-apple-system"/>
              </a:rPr>
              <a:t>f</a:t>
            </a:r>
            <a:r>
              <a:rPr lang="en-US" altLang="ko-KR" sz="1200" b="1" i="0" dirty="0">
                <a:solidFill>
                  <a:srgbClr val="24292E"/>
                </a:solidFill>
                <a:effectLst/>
                <a:latin typeface="-apple-system"/>
              </a:rPr>
              <a:t>or AWS</a:t>
            </a:r>
          </a:p>
        </p:txBody>
      </p:sp>
    </p:spTree>
    <p:extLst>
      <p:ext uri="{BB962C8B-B14F-4D97-AF65-F5344CB8AC3E}">
        <p14:creationId xmlns:p14="http://schemas.microsoft.com/office/powerpoint/2010/main" val="2765555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94115D-2D10-4F95-8DAA-EBDA76C5B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27" name="직선 연결선 22">
            <a:extLst>
              <a:ext uri="{FF2B5EF4-FFF2-40B4-BE49-F238E27FC236}">
                <a16:creationId xmlns:a16="http://schemas.microsoft.com/office/drawing/2014/main" id="{7083D4D8-AB7A-47FA-A371-20A3C3C8D409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" name="직사각형 23">
            <a:extLst>
              <a:ext uri="{FF2B5EF4-FFF2-40B4-BE49-F238E27FC236}">
                <a16:creationId xmlns:a16="http://schemas.microsoft.com/office/drawing/2014/main" id="{CB2FB7A3-6B1D-4DC8-86C7-ABF4BBF00E16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" name="TextBox 24">
            <a:extLst>
              <a:ext uri="{FF2B5EF4-FFF2-40B4-BE49-F238E27FC236}">
                <a16:creationId xmlns:a16="http://schemas.microsoft.com/office/drawing/2014/main" id="{F6D8BDAA-FB1D-45C4-9265-FAFD54FE67D3}"/>
              </a:ext>
            </a:extLst>
          </p:cNvPr>
          <p:cNvSpPr txBox="1"/>
          <p:nvPr/>
        </p:nvSpPr>
        <p:spPr>
          <a:xfrm>
            <a:off x="535857" y="323244"/>
            <a:ext cx="16786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4</a:t>
            </a:r>
            <a:endParaRPr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6306707-B8D2-4459-A30B-73A59DD5C301}"/>
              </a:ext>
            </a:extLst>
          </p:cNvPr>
          <p:cNvSpPr txBox="1"/>
          <p:nvPr/>
        </p:nvSpPr>
        <p:spPr>
          <a:xfrm>
            <a:off x="1154176" y="285864"/>
            <a:ext cx="31662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rgbClr val="7030A0"/>
                </a:solidFill>
              </a:rPr>
              <a:t>향후 진행 사항 </a:t>
            </a:r>
            <a:r>
              <a:rPr lang="en-US" altLang="ko-KR" sz="2200" b="1" dirty="0">
                <a:solidFill>
                  <a:srgbClr val="7030A0"/>
                </a:solidFill>
              </a:rPr>
              <a:t>– </a:t>
            </a:r>
            <a:r>
              <a:rPr lang="ko-KR" altLang="en-US" sz="2200" b="1" dirty="0">
                <a:solidFill>
                  <a:srgbClr val="7030A0"/>
                </a:solidFill>
              </a:rPr>
              <a:t>보완 할 점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12CAF1-8B80-4D94-A628-7A3EAA674033}"/>
              </a:ext>
            </a:extLst>
          </p:cNvPr>
          <p:cNvSpPr txBox="1"/>
          <p:nvPr/>
        </p:nvSpPr>
        <p:spPr>
          <a:xfrm>
            <a:off x="1154176" y="677301"/>
            <a:ext cx="1460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쿠버네티스</a:t>
            </a:r>
            <a:r>
              <a:rPr lang="ko-KR" altLang="en-US" sz="1400" dirty="0"/>
              <a:t> 테스트</a:t>
            </a:r>
          </a:p>
        </p:txBody>
      </p:sp>
      <p:pic>
        <p:nvPicPr>
          <p:cNvPr id="3" name="그림 2" descr="그림 2">
            <a:extLst>
              <a:ext uri="{FF2B5EF4-FFF2-40B4-BE49-F238E27FC236}">
                <a16:creationId xmlns:a16="http://schemas.microsoft.com/office/drawing/2014/main" id="{F07FF40C-9B25-4837-A933-9DFA50CC3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408" y="2992176"/>
            <a:ext cx="1580275" cy="15802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994136A-8F33-4100-93BF-B90FF9ECB8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809" y="2992176"/>
            <a:ext cx="873648" cy="873648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3C116E3-C4CD-4D1E-86A6-43452E597643}"/>
              </a:ext>
            </a:extLst>
          </p:cNvPr>
          <p:cNvCxnSpPr>
            <a:cxnSpLocks/>
          </p:cNvCxnSpPr>
          <p:nvPr/>
        </p:nvCxnSpPr>
        <p:spPr>
          <a:xfrm>
            <a:off x="3338809" y="3803758"/>
            <a:ext cx="238389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4CFAFC7-1955-4E99-AD58-AAC348253287}"/>
              </a:ext>
            </a:extLst>
          </p:cNvPr>
          <p:cNvSpPr txBox="1"/>
          <p:nvPr/>
        </p:nvSpPr>
        <p:spPr>
          <a:xfrm>
            <a:off x="5969021" y="3295927"/>
            <a:ext cx="60977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solidFill>
                  <a:srgbClr val="24292E"/>
                </a:solidFill>
                <a:effectLst/>
                <a:latin typeface="+mj-ea"/>
                <a:ea typeface="+mj-ea"/>
              </a:rPr>
              <a:t>카오스 </a:t>
            </a:r>
            <a:r>
              <a:rPr lang="ko-KR" altLang="en-US" sz="2400" b="0" i="0" dirty="0" err="1">
                <a:solidFill>
                  <a:srgbClr val="24292E"/>
                </a:solidFill>
                <a:effectLst/>
                <a:latin typeface="+mj-ea"/>
                <a:ea typeface="+mj-ea"/>
              </a:rPr>
              <a:t>몽키</a:t>
            </a:r>
            <a:r>
              <a:rPr lang="ko-KR" altLang="en-US" sz="2400" b="0" i="0" dirty="0">
                <a:solidFill>
                  <a:srgbClr val="24292E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2400" b="0" i="0" dirty="0">
                <a:solidFill>
                  <a:srgbClr val="24292E"/>
                </a:solidFill>
                <a:effectLst/>
                <a:latin typeface="+mj-ea"/>
                <a:ea typeface="+mj-ea"/>
              </a:rPr>
              <a:t>(</a:t>
            </a:r>
            <a:r>
              <a:rPr lang="ko-KR" altLang="en-US" sz="2400" b="0" i="0" dirty="0" err="1">
                <a:solidFill>
                  <a:srgbClr val="24292E"/>
                </a:solidFill>
                <a:effectLst/>
                <a:latin typeface="+mj-ea"/>
                <a:ea typeface="+mj-ea"/>
              </a:rPr>
              <a:t>서킷브레이커</a:t>
            </a:r>
            <a:r>
              <a:rPr lang="en-US" altLang="ko-KR" sz="2400" b="0" i="0" dirty="0">
                <a:solidFill>
                  <a:srgbClr val="24292E"/>
                </a:solidFill>
                <a:effectLst/>
                <a:latin typeface="+mj-ea"/>
                <a:ea typeface="+mj-ea"/>
              </a:rPr>
              <a:t>)</a:t>
            </a:r>
            <a:endParaRPr lang="en-US" altLang="ko-KR" b="0" i="0" dirty="0">
              <a:solidFill>
                <a:srgbClr val="24292E"/>
              </a:solidFill>
              <a:effectLst/>
              <a:latin typeface="+mj-ea"/>
              <a:ea typeface="+mj-ea"/>
            </a:endParaRPr>
          </a:p>
          <a:p>
            <a:r>
              <a:rPr lang="en-US" altLang="ko-KR" b="0" i="0" dirty="0" err="1">
                <a:solidFill>
                  <a:srgbClr val="24292E"/>
                </a:solidFill>
                <a:effectLst/>
                <a:latin typeface="+mj-ea"/>
                <a:ea typeface="+mj-ea"/>
              </a:rPr>
              <a:t>Todo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서비스가 죽었을 때</a:t>
            </a:r>
            <a:endParaRPr lang="en-US" altLang="ko-KR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다른 서비스에 영향을 미치지 않지 테스트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83EE99-3345-4DFD-8D5A-175D00DC70EA}"/>
              </a:ext>
            </a:extLst>
          </p:cNvPr>
          <p:cNvSpPr txBox="1"/>
          <p:nvPr/>
        </p:nvSpPr>
        <p:spPr>
          <a:xfrm>
            <a:off x="4197060" y="3218983"/>
            <a:ext cx="1308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TEST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72929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7227590" y="0"/>
            <a:ext cx="4335532" cy="7189608"/>
            <a:chOff x="6589636" y="414670"/>
            <a:chExt cx="4335532" cy="7189608"/>
          </a:xfrm>
        </p:grpSpPr>
        <p:sp>
          <p:nvSpPr>
            <p:cNvPr id="4" name="TextBox 3"/>
            <p:cNvSpPr txBox="1"/>
            <p:nvPr/>
          </p:nvSpPr>
          <p:spPr>
            <a:xfrm>
              <a:off x="7391828" y="1156359"/>
              <a:ext cx="3533340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1300" spc="-150" dirty="0">
                  <a:solidFill>
                    <a:schemeClr val="tx1">
                      <a:lumMod val="50000"/>
                      <a:alpha val="45000"/>
                    </a:schemeClr>
                  </a:solidFill>
                  <a:ea typeface="+mj-ea"/>
                </a:rPr>
                <a:t>P</a:t>
              </a:r>
              <a:endParaRPr lang="ko-KR" altLang="en-US" sz="41300" spc="-150" dirty="0">
                <a:solidFill>
                  <a:schemeClr val="tx1">
                    <a:lumMod val="50000"/>
                    <a:alpha val="45000"/>
                  </a:schemeClr>
                </a:solidFill>
                <a:ea typeface="+mj-ea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89636" y="414670"/>
              <a:ext cx="3533340" cy="644791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41300" spc="-150" dirty="0">
                  <a:solidFill>
                    <a:srgbClr val="FFB517">
                      <a:alpha val="65000"/>
                    </a:srgbClr>
                  </a:solidFill>
                  <a:ea typeface="+mj-ea"/>
                </a:rPr>
                <a:t>P</a:t>
              </a:r>
              <a:endParaRPr lang="ko-KR" altLang="en-US" sz="41300" spc="-150" dirty="0">
                <a:solidFill>
                  <a:srgbClr val="FFB517">
                    <a:alpha val="65000"/>
                  </a:srgbClr>
                </a:solidFill>
                <a:ea typeface="+mj-ea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89352" y="2285885"/>
            <a:ext cx="1723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001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2390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개요 및 목표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6A8E511-FB72-49E4-A4BB-2A9DDEA17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15269A-9423-4262-969E-04EEF97B45CB}"/>
              </a:ext>
            </a:extLst>
          </p:cNvPr>
          <p:cNvSpPr txBox="1"/>
          <p:nvPr/>
        </p:nvSpPr>
        <p:spPr>
          <a:xfrm>
            <a:off x="5599443" y="3090072"/>
            <a:ext cx="18646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Let’s put the plan into action</a:t>
            </a:r>
            <a:endParaRPr lang="ko-KR" altLang="en-US" sz="105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765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94115D-2D10-4F95-8DAA-EBDA76C5B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27" name="직선 연결선 22">
            <a:extLst>
              <a:ext uri="{FF2B5EF4-FFF2-40B4-BE49-F238E27FC236}">
                <a16:creationId xmlns:a16="http://schemas.microsoft.com/office/drawing/2014/main" id="{7083D4D8-AB7A-47FA-A371-20A3C3C8D409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" name="직사각형 23">
            <a:extLst>
              <a:ext uri="{FF2B5EF4-FFF2-40B4-BE49-F238E27FC236}">
                <a16:creationId xmlns:a16="http://schemas.microsoft.com/office/drawing/2014/main" id="{CB2FB7A3-6B1D-4DC8-86C7-ABF4BBF00E16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" name="TextBox 24">
            <a:extLst>
              <a:ext uri="{FF2B5EF4-FFF2-40B4-BE49-F238E27FC236}">
                <a16:creationId xmlns:a16="http://schemas.microsoft.com/office/drawing/2014/main" id="{F6D8BDAA-FB1D-45C4-9265-FAFD54FE67D3}"/>
              </a:ext>
            </a:extLst>
          </p:cNvPr>
          <p:cNvSpPr txBox="1"/>
          <p:nvPr/>
        </p:nvSpPr>
        <p:spPr>
          <a:xfrm>
            <a:off x="535857" y="323244"/>
            <a:ext cx="16786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4</a:t>
            </a:r>
            <a:endParaRPr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6306707-B8D2-4459-A30B-73A59DD5C301}"/>
              </a:ext>
            </a:extLst>
          </p:cNvPr>
          <p:cNvSpPr txBox="1"/>
          <p:nvPr/>
        </p:nvSpPr>
        <p:spPr>
          <a:xfrm>
            <a:off x="1154176" y="285864"/>
            <a:ext cx="31662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rgbClr val="7030A0"/>
                </a:solidFill>
              </a:rPr>
              <a:t>향후 진행 사항 </a:t>
            </a:r>
            <a:r>
              <a:rPr lang="en-US" altLang="ko-KR" sz="2200" b="1" dirty="0">
                <a:solidFill>
                  <a:srgbClr val="7030A0"/>
                </a:solidFill>
              </a:rPr>
              <a:t>– </a:t>
            </a:r>
            <a:r>
              <a:rPr lang="ko-KR" altLang="en-US" sz="2200" b="1" dirty="0">
                <a:solidFill>
                  <a:srgbClr val="7030A0"/>
                </a:solidFill>
              </a:rPr>
              <a:t>보완 할 점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12CAF1-8B80-4D94-A628-7A3EAA674033}"/>
              </a:ext>
            </a:extLst>
          </p:cNvPr>
          <p:cNvSpPr txBox="1"/>
          <p:nvPr/>
        </p:nvSpPr>
        <p:spPr>
          <a:xfrm>
            <a:off x="1154176" y="677301"/>
            <a:ext cx="2210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각 서비스간 비동기 통신 구현</a:t>
            </a:r>
          </a:p>
        </p:txBody>
      </p:sp>
      <p:pic>
        <p:nvPicPr>
          <p:cNvPr id="3" name="그래픽 2" descr="모니터">
            <a:extLst>
              <a:ext uri="{FF2B5EF4-FFF2-40B4-BE49-F238E27FC236}">
                <a16:creationId xmlns:a16="http://schemas.microsoft.com/office/drawing/2014/main" id="{6E0CB115-0F86-4CE9-8BE0-75A5169D1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0625" y="2696138"/>
            <a:ext cx="1960744" cy="19607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42E1CE2-3075-499D-A3C6-1819A2D889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826" y="3074588"/>
            <a:ext cx="1498074" cy="10604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C8C45D-B355-420E-A9C6-2FAFC97A8E2B}"/>
              </a:ext>
            </a:extLst>
          </p:cNvPr>
          <p:cNvSpPr txBox="1"/>
          <p:nvPr/>
        </p:nvSpPr>
        <p:spPr>
          <a:xfrm>
            <a:off x="1636956" y="4648895"/>
            <a:ext cx="1728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Front End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473953-0795-4D74-BBFC-C0A5B995B6AE}"/>
              </a:ext>
            </a:extLst>
          </p:cNvPr>
          <p:cNvSpPr txBox="1"/>
          <p:nvPr/>
        </p:nvSpPr>
        <p:spPr>
          <a:xfrm>
            <a:off x="2049973" y="2299706"/>
            <a:ext cx="203272" cy="338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E789FB-9C93-46D6-8D00-180EB1C4D819}"/>
              </a:ext>
            </a:extLst>
          </p:cNvPr>
          <p:cNvSpPr txBox="1"/>
          <p:nvPr/>
        </p:nvSpPr>
        <p:spPr>
          <a:xfrm>
            <a:off x="4529292" y="3388972"/>
            <a:ext cx="172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api</a:t>
            </a:r>
            <a:r>
              <a:rPr lang="en-US" altLang="ko-KR" dirty="0"/>
              <a:t>/</a:t>
            </a:r>
            <a:r>
              <a:rPr lang="en-US" altLang="ko-KR" dirty="0">
                <a:solidFill>
                  <a:srgbClr val="FFC000"/>
                </a:solidFill>
              </a:rPr>
              <a:t>accounts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DCCC0E-C7D3-4C98-9BAC-A085A8A4941A}"/>
              </a:ext>
            </a:extLst>
          </p:cNvPr>
          <p:cNvSpPr txBox="1"/>
          <p:nvPr/>
        </p:nvSpPr>
        <p:spPr>
          <a:xfrm>
            <a:off x="3810905" y="2889922"/>
            <a:ext cx="142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api</a:t>
            </a:r>
            <a:r>
              <a:rPr lang="en-US" altLang="ko-KR" dirty="0"/>
              <a:t>/</a:t>
            </a:r>
            <a:r>
              <a:rPr lang="en-US" altLang="ko-KR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todos</a:t>
            </a:r>
            <a:endParaRPr lang="ko-KR" alt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F15CF25-4340-4371-AB15-562D57E8E693}"/>
              </a:ext>
            </a:extLst>
          </p:cNvPr>
          <p:cNvCxnSpPr>
            <a:cxnSpLocks/>
          </p:cNvCxnSpPr>
          <p:nvPr/>
        </p:nvCxnSpPr>
        <p:spPr>
          <a:xfrm>
            <a:off x="4078071" y="3573638"/>
            <a:ext cx="3048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D6DD965-A9E5-4E45-B94C-8329D7BCC362}"/>
              </a:ext>
            </a:extLst>
          </p:cNvPr>
          <p:cNvCxnSpPr/>
          <p:nvPr/>
        </p:nvCxnSpPr>
        <p:spPr>
          <a:xfrm>
            <a:off x="4078071" y="3330688"/>
            <a:ext cx="0" cy="2429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91EBBD6-4C13-4F94-B7E2-6B5DE6C14AF9}"/>
              </a:ext>
            </a:extLst>
          </p:cNvPr>
          <p:cNvSpPr txBox="1"/>
          <p:nvPr/>
        </p:nvSpPr>
        <p:spPr>
          <a:xfrm>
            <a:off x="1822871" y="2063934"/>
            <a:ext cx="4665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00B0F0"/>
                </a:solidFill>
              </a:rPr>
              <a:t>Todo</a:t>
            </a:r>
            <a:r>
              <a:rPr lang="ko-KR" altLang="en-US" sz="2000" dirty="0"/>
              <a:t>를 작성한 </a:t>
            </a:r>
            <a:r>
              <a:rPr lang="ko-KR" altLang="en-US" sz="2000" dirty="0">
                <a:solidFill>
                  <a:srgbClr val="FFC000"/>
                </a:solidFill>
              </a:rPr>
              <a:t>사용자</a:t>
            </a:r>
            <a:r>
              <a:rPr lang="ko-KR" altLang="en-US" sz="2000" dirty="0"/>
              <a:t>의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</a:rPr>
              <a:t>점수</a:t>
            </a:r>
            <a:r>
              <a:rPr lang="ko-KR" altLang="en-US" sz="2000" dirty="0"/>
              <a:t>를 올리고 싶다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B42BA5-8E2B-4F0B-AB78-22BB0A142836}"/>
              </a:ext>
            </a:extLst>
          </p:cNvPr>
          <p:cNvSpPr txBox="1"/>
          <p:nvPr/>
        </p:nvSpPr>
        <p:spPr>
          <a:xfrm>
            <a:off x="5231959" y="3886806"/>
            <a:ext cx="172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api</a:t>
            </a:r>
            <a:r>
              <a:rPr lang="en-US" altLang="ko-KR" dirty="0"/>
              <a:t>/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points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D3B6062-590A-4035-A7A5-024873510776}"/>
              </a:ext>
            </a:extLst>
          </p:cNvPr>
          <p:cNvCxnSpPr>
            <a:cxnSpLocks/>
          </p:cNvCxnSpPr>
          <p:nvPr/>
        </p:nvCxnSpPr>
        <p:spPr>
          <a:xfrm>
            <a:off x="4780738" y="4071472"/>
            <a:ext cx="3048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4F1B53D-B1D4-4D96-AE58-4B9A053D5EE3}"/>
              </a:ext>
            </a:extLst>
          </p:cNvPr>
          <p:cNvCxnSpPr/>
          <p:nvPr/>
        </p:nvCxnSpPr>
        <p:spPr>
          <a:xfrm>
            <a:off x="4780738" y="3828522"/>
            <a:ext cx="0" cy="2429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8EB75043-437A-40ED-9802-CE744AB0402D}"/>
              </a:ext>
            </a:extLst>
          </p:cNvPr>
          <p:cNvSpPr/>
          <p:nvPr/>
        </p:nvSpPr>
        <p:spPr>
          <a:xfrm>
            <a:off x="7064061" y="3356096"/>
            <a:ext cx="464820" cy="301727"/>
          </a:xfrm>
          <a:prstGeom prst="rightArrow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6B61C44E-4058-438B-9584-807511E590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105" y="2040254"/>
            <a:ext cx="1960744" cy="127448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7094116-8435-4603-9B82-4FD4283083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602" y="3508318"/>
            <a:ext cx="1279749" cy="1279749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2317F945-03F4-4975-BC53-D485132CECFF}"/>
              </a:ext>
            </a:extLst>
          </p:cNvPr>
          <p:cNvSpPr/>
          <p:nvPr/>
        </p:nvSpPr>
        <p:spPr>
          <a:xfrm>
            <a:off x="8334515" y="1838488"/>
            <a:ext cx="2243965" cy="321520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0CB4B4C-6644-4E85-895F-54F490C6B62A}"/>
              </a:ext>
            </a:extLst>
          </p:cNvPr>
          <p:cNvSpPr txBox="1"/>
          <p:nvPr/>
        </p:nvSpPr>
        <p:spPr>
          <a:xfrm>
            <a:off x="8868131" y="5171569"/>
            <a:ext cx="1201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메시지 큐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D452016-4971-40E1-BBE5-18BDEC84F773}"/>
              </a:ext>
            </a:extLst>
          </p:cNvPr>
          <p:cNvSpPr txBox="1"/>
          <p:nvPr/>
        </p:nvSpPr>
        <p:spPr>
          <a:xfrm>
            <a:off x="1409631" y="2063934"/>
            <a:ext cx="104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ex)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7CB0280-2E5A-4B1E-BE14-3C3D5F8DED38}"/>
              </a:ext>
            </a:extLst>
          </p:cNvPr>
          <p:cNvSpPr txBox="1"/>
          <p:nvPr/>
        </p:nvSpPr>
        <p:spPr>
          <a:xfrm>
            <a:off x="4367918" y="4656882"/>
            <a:ext cx="1728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Source code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29701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94115D-2D10-4F95-8DAA-EBDA76C5B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27" name="직선 연결선 22">
            <a:extLst>
              <a:ext uri="{FF2B5EF4-FFF2-40B4-BE49-F238E27FC236}">
                <a16:creationId xmlns:a16="http://schemas.microsoft.com/office/drawing/2014/main" id="{7083D4D8-AB7A-47FA-A371-20A3C3C8D409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" name="직사각형 23">
            <a:extLst>
              <a:ext uri="{FF2B5EF4-FFF2-40B4-BE49-F238E27FC236}">
                <a16:creationId xmlns:a16="http://schemas.microsoft.com/office/drawing/2014/main" id="{CB2FB7A3-6B1D-4DC8-86C7-ABF4BBF00E16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" name="TextBox 24">
            <a:extLst>
              <a:ext uri="{FF2B5EF4-FFF2-40B4-BE49-F238E27FC236}">
                <a16:creationId xmlns:a16="http://schemas.microsoft.com/office/drawing/2014/main" id="{F6D8BDAA-FB1D-45C4-9265-FAFD54FE67D3}"/>
              </a:ext>
            </a:extLst>
          </p:cNvPr>
          <p:cNvSpPr txBox="1"/>
          <p:nvPr/>
        </p:nvSpPr>
        <p:spPr>
          <a:xfrm>
            <a:off x="535857" y="323244"/>
            <a:ext cx="16786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4</a:t>
            </a:r>
            <a:endParaRPr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6306707-B8D2-4459-A30B-73A59DD5C301}"/>
              </a:ext>
            </a:extLst>
          </p:cNvPr>
          <p:cNvSpPr txBox="1"/>
          <p:nvPr/>
        </p:nvSpPr>
        <p:spPr>
          <a:xfrm>
            <a:off x="1154176" y="285864"/>
            <a:ext cx="31662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rgbClr val="7030A0"/>
                </a:solidFill>
              </a:rPr>
              <a:t>향후 진행 사항 </a:t>
            </a:r>
            <a:r>
              <a:rPr lang="en-US" altLang="ko-KR" sz="2200" b="1" dirty="0">
                <a:solidFill>
                  <a:srgbClr val="7030A0"/>
                </a:solidFill>
              </a:rPr>
              <a:t>– </a:t>
            </a:r>
            <a:r>
              <a:rPr lang="ko-KR" altLang="en-US" sz="2200" b="1" dirty="0">
                <a:solidFill>
                  <a:srgbClr val="7030A0"/>
                </a:solidFill>
              </a:rPr>
              <a:t>보완 할 점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12CAF1-8B80-4D94-A628-7A3EAA674033}"/>
              </a:ext>
            </a:extLst>
          </p:cNvPr>
          <p:cNvSpPr txBox="1"/>
          <p:nvPr/>
        </p:nvSpPr>
        <p:spPr>
          <a:xfrm>
            <a:off x="1154176" y="677301"/>
            <a:ext cx="1659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기록을 꾸준히 남기자</a:t>
            </a:r>
          </a:p>
        </p:txBody>
      </p:sp>
      <p:pic>
        <p:nvPicPr>
          <p:cNvPr id="5" name="그림 4" descr="그림 2">
            <a:extLst>
              <a:ext uri="{FF2B5EF4-FFF2-40B4-BE49-F238E27FC236}">
                <a16:creationId xmlns:a16="http://schemas.microsoft.com/office/drawing/2014/main" id="{932B32FF-5EE8-4E17-923A-1313E5ED0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100" y="2894778"/>
            <a:ext cx="1580275" cy="1580275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308E39-FA84-47C4-B04D-C6618B6AAC7A}"/>
              </a:ext>
            </a:extLst>
          </p:cNvPr>
          <p:cNvSpPr txBox="1"/>
          <p:nvPr/>
        </p:nvSpPr>
        <p:spPr>
          <a:xfrm>
            <a:off x="5176608" y="2303051"/>
            <a:ext cx="509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중요 선택시에 왜 그런 결정</a:t>
            </a:r>
            <a:r>
              <a:rPr lang="en-US" altLang="ko-KR" dirty="0"/>
              <a:t>(Rationale) </a:t>
            </a:r>
            <a:r>
              <a:rPr lang="ko-KR" altLang="en-US" dirty="0"/>
              <a:t>을 했는지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5243C8-3ACE-4FA1-A5F9-5827CD8E5095}"/>
              </a:ext>
            </a:extLst>
          </p:cNvPr>
          <p:cNvSpPr txBox="1"/>
          <p:nvPr/>
        </p:nvSpPr>
        <p:spPr>
          <a:xfrm>
            <a:off x="4007777" y="1549326"/>
            <a:ext cx="26943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3600" b="1" i="0" dirty="0">
                <a:solidFill>
                  <a:srgbClr val="24292E"/>
                </a:solidFill>
                <a:effectLst/>
                <a:latin typeface="-apple-system"/>
              </a:rPr>
              <a:t>PLANIT Wiki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B04A92-2013-437E-AD90-C27315C56A89}"/>
              </a:ext>
            </a:extLst>
          </p:cNvPr>
          <p:cNvSpPr txBox="1"/>
          <p:nvPr/>
        </p:nvSpPr>
        <p:spPr>
          <a:xfrm>
            <a:off x="4007777" y="3224203"/>
            <a:ext cx="26943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3600" b="1" i="0" dirty="0">
                <a:solidFill>
                  <a:srgbClr val="24292E"/>
                </a:solidFill>
                <a:effectLst/>
                <a:latin typeface="-apple-system"/>
              </a:rPr>
              <a:t>PLANIT Issue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34F25C-7654-4B14-BD75-83B2FE6D10C3}"/>
              </a:ext>
            </a:extLst>
          </p:cNvPr>
          <p:cNvSpPr txBox="1"/>
          <p:nvPr/>
        </p:nvSpPr>
        <p:spPr>
          <a:xfrm>
            <a:off x="5176608" y="4079913"/>
            <a:ext cx="509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프로젝트를 진행하면서 발생한 이슈 사항들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644DD3-D1C2-46FC-8557-5F6EA37DFB3C}"/>
              </a:ext>
            </a:extLst>
          </p:cNvPr>
          <p:cNvSpPr txBox="1"/>
          <p:nvPr/>
        </p:nvSpPr>
        <p:spPr>
          <a:xfrm>
            <a:off x="4007777" y="4710355"/>
            <a:ext cx="26943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3600" b="1" i="0" dirty="0">
                <a:solidFill>
                  <a:srgbClr val="24292E"/>
                </a:solidFill>
                <a:effectLst/>
                <a:latin typeface="-apple-system"/>
              </a:rPr>
              <a:t>Confluence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79BB50-27BA-4942-BD64-8944F1567BC6}"/>
              </a:ext>
            </a:extLst>
          </p:cNvPr>
          <p:cNvSpPr txBox="1"/>
          <p:nvPr/>
        </p:nvSpPr>
        <p:spPr>
          <a:xfrm>
            <a:off x="5183457" y="5526290"/>
            <a:ext cx="509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스프린트 회고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C2025FE-806F-4DDC-9F8C-37F4B889311C}"/>
              </a:ext>
            </a:extLst>
          </p:cNvPr>
          <p:cNvCxnSpPr>
            <a:cxnSpLocks/>
          </p:cNvCxnSpPr>
          <p:nvPr/>
        </p:nvCxnSpPr>
        <p:spPr>
          <a:xfrm>
            <a:off x="4765641" y="2488215"/>
            <a:ext cx="3048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8ABD4D3-E36D-40C4-8034-DAC718B77829}"/>
              </a:ext>
            </a:extLst>
          </p:cNvPr>
          <p:cNvCxnSpPr/>
          <p:nvPr/>
        </p:nvCxnSpPr>
        <p:spPr>
          <a:xfrm>
            <a:off x="4765641" y="2245265"/>
            <a:ext cx="0" cy="2429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F32286F-72A2-40BF-82F5-3036DBC16F0A}"/>
              </a:ext>
            </a:extLst>
          </p:cNvPr>
          <p:cNvCxnSpPr>
            <a:cxnSpLocks/>
          </p:cNvCxnSpPr>
          <p:nvPr/>
        </p:nvCxnSpPr>
        <p:spPr>
          <a:xfrm>
            <a:off x="4765641" y="4292831"/>
            <a:ext cx="3048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B368101-1A92-4131-90AD-3672708095F6}"/>
              </a:ext>
            </a:extLst>
          </p:cNvPr>
          <p:cNvCxnSpPr/>
          <p:nvPr/>
        </p:nvCxnSpPr>
        <p:spPr>
          <a:xfrm>
            <a:off x="4765641" y="4049881"/>
            <a:ext cx="0" cy="2429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6A964B4-B755-4569-A7F8-DC8FF2E8405D}"/>
              </a:ext>
            </a:extLst>
          </p:cNvPr>
          <p:cNvCxnSpPr>
            <a:cxnSpLocks/>
          </p:cNvCxnSpPr>
          <p:nvPr/>
        </p:nvCxnSpPr>
        <p:spPr>
          <a:xfrm>
            <a:off x="4765641" y="5741487"/>
            <a:ext cx="3048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B438D01-DB68-4109-9016-9BD1FE97F7B5}"/>
              </a:ext>
            </a:extLst>
          </p:cNvPr>
          <p:cNvCxnSpPr/>
          <p:nvPr/>
        </p:nvCxnSpPr>
        <p:spPr>
          <a:xfrm>
            <a:off x="4765641" y="5498537"/>
            <a:ext cx="0" cy="2429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956A4E0-0424-45CB-8DA2-C59F9005E3F4}"/>
              </a:ext>
            </a:extLst>
          </p:cNvPr>
          <p:cNvSpPr txBox="1"/>
          <p:nvPr/>
        </p:nvSpPr>
        <p:spPr>
          <a:xfrm>
            <a:off x="5176608" y="2786614"/>
            <a:ext cx="509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프로젝트에 대한 정리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0EAC676-1E2D-4536-8EBD-711751141013}"/>
              </a:ext>
            </a:extLst>
          </p:cNvPr>
          <p:cNvCxnSpPr>
            <a:cxnSpLocks/>
          </p:cNvCxnSpPr>
          <p:nvPr/>
        </p:nvCxnSpPr>
        <p:spPr>
          <a:xfrm>
            <a:off x="4765641" y="2971778"/>
            <a:ext cx="3048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BEB316F-1307-49F6-A064-CB7DB1CDC496}"/>
              </a:ext>
            </a:extLst>
          </p:cNvPr>
          <p:cNvCxnSpPr/>
          <p:nvPr/>
        </p:nvCxnSpPr>
        <p:spPr>
          <a:xfrm>
            <a:off x="4765641" y="2728828"/>
            <a:ext cx="0" cy="2429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817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63A46A-7C95-462F-BB16-A4D3D80FA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9AC5DE0-3933-45E6-9AF1-7A7E926F2F8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D33DB94-BD96-4555-B1BB-6344672A49F5}"/>
              </a:ext>
            </a:extLst>
          </p:cNvPr>
          <p:cNvGrpSpPr/>
          <p:nvPr/>
        </p:nvGrpSpPr>
        <p:grpSpPr>
          <a:xfrm rot="17859140">
            <a:off x="8705950" y="1641367"/>
            <a:ext cx="384471" cy="384471"/>
            <a:chOff x="-1077508" y="3268230"/>
            <a:chExt cx="518610" cy="51861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E59CB7A-D617-43F0-9A6E-12F98F5CFCC9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CE1F067-F5E4-4AC1-B4AA-C780E8723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7D0567A-A044-4134-90BD-AF1FBBEB2B05}"/>
              </a:ext>
            </a:extLst>
          </p:cNvPr>
          <p:cNvGrpSpPr/>
          <p:nvPr/>
        </p:nvGrpSpPr>
        <p:grpSpPr>
          <a:xfrm rot="20783647">
            <a:off x="3302480" y="5860582"/>
            <a:ext cx="411275" cy="411275"/>
            <a:chOff x="-1077508" y="3268230"/>
            <a:chExt cx="518610" cy="51861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C961E54-ABE7-40E5-A996-488425C9F8EF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3B4A234-D158-4834-9A55-CA86E090B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0E60146-E8E4-445F-878D-B98188167406}"/>
              </a:ext>
            </a:extLst>
          </p:cNvPr>
          <p:cNvGrpSpPr/>
          <p:nvPr/>
        </p:nvGrpSpPr>
        <p:grpSpPr>
          <a:xfrm rot="20164626">
            <a:off x="870018" y="4123319"/>
            <a:ext cx="264586" cy="264586"/>
            <a:chOff x="-1077508" y="3268230"/>
            <a:chExt cx="518610" cy="51861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561199B-349D-4650-B323-35C46D66E79C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165C893-EB5A-4E86-82EF-AC80F56BF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D13413F-8DF3-4D95-816E-02A770D71780}"/>
              </a:ext>
            </a:extLst>
          </p:cNvPr>
          <p:cNvSpPr/>
          <p:nvPr/>
        </p:nvSpPr>
        <p:spPr>
          <a:xfrm>
            <a:off x="0" y="-22253"/>
            <a:ext cx="12192000" cy="6858000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572E335-B92D-4A5B-8178-0AA2463D1A3D}"/>
              </a:ext>
            </a:extLst>
          </p:cNvPr>
          <p:cNvGrpSpPr/>
          <p:nvPr/>
        </p:nvGrpSpPr>
        <p:grpSpPr>
          <a:xfrm rot="20164626">
            <a:off x="10174902" y="4879397"/>
            <a:ext cx="264586" cy="264586"/>
            <a:chOff x="-1077508" y="3268230"/>
            <a:chExt cx="518610" cy="51861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29DDA62-CAF9-463D-BAA4-13DBD38A2E56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3B6F35B-24D4-45F3-924E-C04E15BB6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89A222B-2476-495C-81AD-3B4FAAE0DCEB}"/>
              </a:ext>
            </a:extLst>
          </p:cNvPr>
          <p:cNvGrpSpPr/>
          <p:nvPr/>
        </p:nvGrpSpPr>
        <p:grpSpPr>
          <a:xfrm rot="20164626">
            <a:off x="4786998" y="5375120"/>
            <a:ext cx="264586" cy="264586"/>
            <a:chOff x="-1077508" y="3268230"/>
            <a:chExt cx="518610" cy="51861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6B6B936-0CCE-41E1-9290-4991F5B1285E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A23B884-5C92-42B4-A0B0-1640D7E7C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0C81A3A-98F4-4A5E-B5C9-B23B1F89FF51}"/>
              </a:ext>
            </a:extLst>
          </p:cNvPr>
          <p:cNvGrpSpPr/>
          <p:nvPr/>
        </p:nvGrpSpPr>
        <p:grpSpPr>
          <a:xfrm rot="20164626">
            <a:off x="7612777" y="5511112"/>
            <a:ext cx="264586" cy="264586"/>
            <a:chOff x="-1077508" y="3268230"/>
            <a:chExt cx="518610" cy="518610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1970933-A3A1-4F75-99D7-E2A26AA1EBFF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B16BDF2-BE07-4BDE-9D9D-8F1092237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7FDE0D9-9104-4EE2-9568-049FE4427558}"/>
              </a:ext>
            </a:extLst>
          </p:cNvPr>
          <p:cNvGrpSpPr/>
          <p:nvPr/>
        </p:nvGrpSpPr>
        <p:grpSpPr>
          <a:xfrm rot="20859783">
            <a:off x="10352075" y="1572125"/>
            <a:ext cx="256606" cy="256606"/>
            <a:chOff x="-1077508" y="3268230"/>
            <a:chExt cx="518610" cy="51861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0C7555D-0FDD-4473-AA4A-EBCE4355B190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B863C022-FED8-4AC8-80BC-F02C04858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F80D6AE-3E2B-4B01-8614-32F6A1971204}"/>
              </a:ext>
            </a:extLst>
          </p:cNvPr>
          <p:cNvGrpSpPr/>
          <p:nvPr/>
        </p:nvGrpSpPr>
        <p:grpSpPr>
          <a:xfrm rot="20654002">
            <a:off x="11010288" y="3164890"/>
            <a:ext cx="256606" cy="256606"/>
            <a:chOff x="-1077508" y="3268230"/>
            <a:chExt cx="518610" cy="518610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3780B35-234B-4880-AFE1-CFB9575A5EC1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2EAE77B4-A7B3-45D3-990A-0CD1EB866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1E9A7C7-462C-4E30-A77F-6D1D1C736AA7}"/>
              </a:ext>
            </a:extLst>
          </p:cNvPr>
          <p:cNvGrpSpPr/>
          <p:nvPr/>
        </p:nvGrpSpPr>
        <p:grpSpPr>
          <a:xfrm rot="2263502">
            <a:off x="10503623" y="6174762"/>
            <a:ext cx="115411" cy="115411"/>
            <a:chOff x="-1077508" y="3268230"/>
            <a:chExt cx="518610" cy="518610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A11EB71-407C-4005-8320-F47AC542604A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938878F2-F245-4FFF-BEAF-7D3F38BDD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DCE7FDD-9F44-41D7-9A2C-2063A423BE1D}"/>
              </a:ext>
            </a:extLst>
          </p:cNvPr>
          <p:cNvGrpSpPr/>
          <p:nvPr/>
        </p:nvGrpSpPr>
        <p:grpSpPr>
          <a:xfrm rot="2263502">
            <a:off x="8014423" y="5646206"/>
            <a:ext cx="115411" cy="115411"/>
            <a:chOff x="-1077508" y="3268230"/>
            <a:chExt cx="518610" cy="51861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5F4D9F3-A06F-4158-9C46-B0EF12DE10F1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7F21F96E-7836-448E-9473-5501ECD9C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0F388A5-91F1-4D61-9C7B-7AA3259A8581}"/>
              </a:ext>
            </a:extLst>
          </p:cNvPr>
          <p:cNvGrpSpPr/>
          <p:nvPr/>
        </p:nvGrpSpPr>
        <p:grpSpPr>
          <a:xfrm rot="2263502">
            <a:off x="8921430" y="3767318"/>
            <a:ext cx="115411" cy="115411"/>
            <a:chOff x="-1077508" y="3268230"/>
            <a:chExt cx="518610" cy="518610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0C227C2-1DB5-4B09-AD2E-5BF4EB4817E9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DD9A0A40-F481-4C04-A258-1ED21D13C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A0379EA-A4B9-4ECE-801E-8BD666164696}"/>
              </a:ext>
            </a:extLst>
          </p:cNvPr>
          <p:cNvGrpSpPr/>
          <p:nvPr/>
        </p:nvGrpSpPr>
        <p:grpSpPr>
          <a:xfrm rot="2263502">
            <a:off x="3804855" y="1238677"/>
            <a:ext cx="115411" cy="115411"/>
            <a:chOff x="-1077508" y="3268230"/>
            <a:chExt cx="518610" cy="51861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205B021-31DE-4916-907D-AC2F6764A56E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3AF58B52-90E5-4D64-9827-47D1A1E96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5119FDC-C307-42BA-B368-EDD31747C25D}"/>
              </a:ext>
            </a:extLst>
          </p:cNvPr>
          <p:cNvGrpSpPr/>
          <p:nvPr/>
        </p:nvGrpSpPr>
        <p:grpSpPr>
          <a:xfrm rot="2263502">
            <a:off x="2331654" y="806877"/>
            <a:ext cx="115411" cy="115411"/>
            <a:chOff x="-1077508" y="3268230"/>
            <a:chExt cx="518610" cy="518610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9BAFBAA-6804-40F6-A342-D4FD6DB4F639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45159518-4C81-414B-AC74-E77A5DAB7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B3ACF7AD-34F2-49F1-8168-32EF21C4374C}"/>
              </a:ext>
            </a:extLst>
          </p:cNvPr>
          <p:cNvGrpSpPr/>
          <p:nvPr/>
        </p:nvGrpSpPr>
        <p:grpSpPr>
          <a:xfrm rot="12896085">
            <a:off x="1620453" y="2525768"/>
            <a:ext cx="115411" cy="115411"/>
            <a:chOff x="-1077508" y="3268230"/>
            <a:chExt cx="518610" cy="51861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6D262A66-D1F9-42C9-BF56-EEC9C7E49958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0D8F0894-0B93-4ED8-8CCB-3378FC444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2A78E90-0AA9-4CA7-9A5D-FFEA5E435501}"/>
              </a:ext>
            </a:extLst>
          </p:cNvPr>
          <p:cNvGrpSpPr/>
          <p:nvPr/>
        </p:nvGrpSpPr>
        <p:grpSpPr>
          <a:xfrm>
            <a:off x="1136879" y="5881387"/>
            <a:ext cx="115411" cy="115411"/>
            <a:chOff x="-1077508" y="3268230"/>
            <a:chExt cx="518610" cy="518610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6ADC8CF-328E-49BD-BBE8-302BAB8C3B8E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AE4DAECC-466F-409B-A64C-1C996C5D7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BAA5D4B-FA31-4043-8E52-56E7BF879356}"/>
              </a:ext>
            </a:extLst>
          </p:cNvPr>
          <p:cNvGrpSpPr/>
          <p:nvPr/>
        </p:nvGrpSpPr>
        <p:grpSpPr>
          <a:xfrm rot="19465804">
            <a:off x="4853398" y="6481205"/>
            <a:ext cx="115411" cy="115411"/>
            <a:chOff x="-1077508" y="3268230"/>
            <a:chExt cx="518610" cy="518610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553BDF9-224B-4AE6-A035-550A702D3DB7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2C436D5D-05DE-466A-976C-9A3BA5F11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35B2E8F8-1A4A-4947-94DA-9A8D133144E7}"/>
              </a:ext>
            </a:extLst>
          </p:cNvPr>
          <p:cNvGrpSpPr/>
          <p:nvPr/>
        </p:nvGrpSpPr>
        <p:grpSpPr>
          <a:xfrm rot="2263502">
            <a:off x="7647397" y="791959"/>
            <a:ext cx="115411" cy="115411"/>
            <a:chOff x="-1077508" y="3268230"/>
            <a:chExt cx="518610" cy="518610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1DFA4F38-CAAD-46DC-8A23-9AE839FC5E3A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B9E172B6-0F22-421C-8A66-9FBE2B8A5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E67B4CB0-467D-4508-81CF-3F6BFCF9602C}"/>
              </a:ext>
            </a:extLst>
          </p:cNvPr>
          <p:cNvGrpSpPr/>
          <p:nvPr/>
        </p:nvGrpSpPr>
        <p:grpSpPr>
          <a:xfrm rot="18678807">
            <a:off x="925734" y="1060023"/>
            <a:ext cx="476542" cy="476542"/>
            <a:chOff x="-1077508" y="3268230"/>
            <a:chExt cx="518610" cy="518610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56D159D8-9111-44ED-BFF3-35807BB1345C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BB1E0CA7-7FE0-46FF-8EB4-AF8D10265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21DA89B0-70E0-4CB4-9D5E-C950126A9E91}"/>
              </a:ext>
            </a:extLst>
          </p:cNvPr>
          <p:cNvGrpSpPr/>
          <p:nvPr/>
        </p:nvGrpSpPr>
        <p:grpSpPr>
          <a:xfrm rot="11924438">
            <a:off x="2136124" y="4629954"/>
            <a:ext cx="336588" cy="336588"/>
            <a:chOff x="-1077508" y="3268230"/>
            <a:chExt cx="518610" cy="518610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72B837FD-9B98-4BA0-88BE-515CFDC3B56D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B9E202BB-91D3-48DA-90DE-9D0FD8FAB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E44F1611-18B9-46EE-93AD-626927B00D2A}"/>
              </a:ext>
            </a:extLst>
          </p:cNvPr>
          <p:cNvGrpSpPr/>
          <p:nvPr/>
        </p:nvGrpSpPr>
        <p:grpSpPr>
          <a:xfrm rot="20225713">
            <a:off x="9417155" y="6209887"/>
            <a:ext cx="417150" cy="417150"/>
            <a:chOff x="-1077508" y="3268230"/>
            <a:chExt cx="518610" cy="518610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BB63EFC-B9D7-48AD-8169-90ECA7C59D29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65C5CB4F-0F56-49AF-9E71-AB7DEA0A2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82CA2413-17DF-40BF-AF31-A0E021C859C3}"/>
              </a:ext>
            </a:extLst>
          </p:cNvPr>
          <p:cNvGrpSpPr/>
          <p:nvPr/>
        </p:nvGrpSpPr>
        <p:grpSpPr>
          <a:xfrm rot="3710204">
            <a:off x="10983053" y="566721"/>
            <a:ext cx="256606" cy="256606"/>
            <a:chOff x="-1077508" y="3268230"/>
            <a:chExt cx="518610" cy="518610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99C19049-DF0E-459B-8AF3-B2BB6E5EFF66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CF1B22DE-8515-4C8E-B448-CEAFC7A6D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14E9B713-A767-400F-ADB0-17ED778D583A}"/>
              </a:ext>
            </a:extLst>
          </p:cNvPr>
          <p:cNvGrpSpPr/>
          <p:nvPr/>
        </p:nvGrpSpPr>
        <p:grpSpPr>
          <a:xfrm rot="1967190">
            <a:off x="9840394" y="3158923"/>
            <a:ext cx="126468" cy="126468"/>
            <a:chOff x="-1077508" y="3268230"/>
            <a:chExt cx="518610" cy="518610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7D6C4611-BED9-4F9D-B7BD-D5E6B9335B99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FE31BA36-5272-4C5B-996A-B996D2E39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A15AB34C-37D0-4D90-9A72-34837A9471BF}"/>
              </a:ext>
            </a:extLst>
          </p:cNvPr>
          <p:cNvGrpSpPr/>
          <p:nvPr/>
        </p:nvGrpSpPr>
        <p:grpSpPr>
          <a:xfrm>
            <a:off x="1501938" y="5142669"/>
            <a:ext cx="115411" cy="115411"/>
            <a:chOff x="-1077508" y="3268230"/>
            <a:chExt cx="518610" cy="518610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4FBC2597-7D00-4E39-A6BD-44D79EE0023D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7546F76D-2218-49E4-9CEC-9CCDD90BC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94C1FD34-E9E3-4161-A027-D41F0FC46333}"/>
              </a:ext>
            </a:extLst>
          </p:cNvPr>
          <p:cNvGrpSpPr/>
          <p:nvPr/>
        </p:nvGrpSpPr>
        <p:grpSpPr>
          <a:xfrm rot="19890993">
            <a:off x="6211506" y="5954500"/>
            <a:ext cx="115411" cy="115411"/>
            <a:chOff x="-1077508" y="3268230"/>
            <a:chExt cx="518610" cy="518610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BAE7531-A13B-4271-AA14-561A5F3AED6E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00B11CED-3A04-4801-920E-1BBD29E70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F5C2BB2A-36D2-472E-8597-9BC148FC40A6}"/>
              </a:ext>
            </a:extLst>
          </p:cNvPr>
          <p:cNvGrpSpPr/>
          <p:nvPr/>
        </p:nvGrpSpPr>
        <p:grpSpPr>
          <a:xfrm rot="4964667">
            <a:off x="5099084" y="-255853"/>
            <a:ext cx="467200" cy="467200"/>
            <a:chOff x="-1077508" y="3268230"/>
            <a:chExt cx="518610" cy="518610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A9AFC5CF-5ABA-42E8-BEF0-7D8E6438CCCC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393380EF-346E-4F5D-B50C-12750CB96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03058EA-FF23-4E7B-9181-1F277709478B}"/>
              </a:ext>
            </a:extLst>
          </p:cNvPr>
          <p:cNvGrpSpPr/>
          <p:nvPr/>
        </p:nvGrpSpPr>
        <p:grpSpPr>
          <a:xfrm rot="533908">
            <a:off x="2642087" y="2419863"/>
            <a:ext cx="420327" cy="420327"/>
            <a:chOff x="-1077508" y="3268230"/>
            <a:chExt cx="518610" cy="51861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FC25CD5-022C-4C8A-B9D7-0CCE13C8C386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4B997DA-A340-442E-83E6-5E10C33FC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C73B935-746E-489F-BD36-FF25F7BCF2B9}"/>
              </a:ext>
            </a:extLst>
          </p:cNvPr>
          <p:cNvGrpSpPr/>
          <p:nvPr/>
        </p:nvGrpSpPr>
        <p:grpSpPr>
          <a:xfrm rot="4964667">
            <a:off x="6560865" y="1330964"/>
            <a:ext cx="475306" cy="475306"/>
            <a:chOff x="-1077508" y="3268230"/>
            <a:chExt cx="518610" cy="51861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049405F-5D13-45B8-BC8B-98DF9C0158E7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CDDDE92-ABB9-4FC1-9E15-B1462D305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C010EB9-7C49-4576-8EC6-2ECBFD3EC93D}"/>
              </a:ext>
            </a:extLst>
          </p:cNvPr>
          <p:cNvSpPr txBox="1"/>
          <p:nvPr/>
        </p:nvSpPr>
        <p:spPr>
          <a:xfrm>
            <a:off x="2836603" y="2403813"/>
            <a:ext cx="6865216" cy="22159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b="1" dirty="0">
                <a:solidFill>
                  <a:srgbClr val="FFC000"/>
                </a:solidFill>
              </a:rPr>
              <a:t>Q</a:t>
            </a:r>
            <a:r>
              <a:rPr lang="en-US" altLang="ko-KR" sz="8800" b="1" dirty="0">
                <a:solidFill>
                  <a:srgbClr val="FFC000"/>
                </a:solidFill>
              </a:rPr>
              <a:t> </a:t>
            </a:r>
            <a:r>
              <a:rPr lang="en-US" altLang="ko-KR" sz="9600" b="1" dirty="0">
                <a:solidFill>
                  <a:srgbClr val="FFC000"/>
                </a:solidFill>
              </a:rPr>
              <a:t>n</a:t>
            </a:r>
            <a:r>
              <a:rPr lang="en-US" altLang="ko-KR" sz="8800" b="1" dirty="0">
                <a:solidFill>
                  <a:srgbClr val="FFC000"/>
                </a:solidFill>
              </a:rPr>
              <a:t> </a:t>
            </a:r>
            <a:r>
              <a:rPr lang="en-US" altLang="ko-KR" sz="13800" b="1" dirty="0">
                <a:solidFill>
                  <a:srgbClr val="FFC000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294997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>
            <a:extLst>
              <a:ext uri="{FF2B5EF4-FFF2-40B4-BE49-F238E27FC236}">
                <a16:creationId xmlns:a16="http://schemas.microsoft.com/office/drawing/2014/main" id="{4C946A84-8171-4BE6-8706-EE7C753D4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222" y="3418755"/>
            <a:ext cx="2520000" cy="1663579"/>
          </a:xfrm>
          <a:prstGeom prst="rect">
            <a:avLst/>
          </a:prstGeom>
        </p:spPr>
      </p:pic>
      <p:cxnSp>
        <p:nvCxnSpPr>
          <p:cNvPr id="24" name="직선 연결선 2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DA6817-82F4-440A-8A9E-73A4A3365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10AE41-B916-4EDD-A70A-A71AED7C42C6}"/>
              </a:ext>
            </a:extLst>
          </p:cNvPr>
          <p:cNvSpPr txBox="1"/>
          <p:nvPr/>
        </p:nvSpPr>
        <p:spPr>
          <a:xfrm>
            <a:off x="1154176" y="285864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rgbClr val="FACA63"/>
                </a:solidFill>
              </a:rPr>
              <a:t>개요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C881265E-BF6B-46C6-BA79-B6892D56C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284" y="1463231"/>
            <a:ext cx="4691351" cy="263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F9118CF7-6DFB-42D6-BC79-1BF5B1A2905C}"/>
              </a:ext>
            </a:extLst>
          </p:cNvPr>
          <p:cNvGrpSpPr/>
          <p:nvPr/>
        </p:nvGrpSpPr>
        <p:grpSpPr>
          <a:xfrm>
            <a:off x="6320752" y="3767178"/>
            <a:ext cx="5354691" cy="1514400"/>
            <a:chOff x="-3713646" y="2315521"/>
            <a:chExt cx="5354691" cy="1514400"/>
          </a:xfrm>
        </p:grpSpPr>
        <p:pic>
          <p:nvPicPr>
            <p:cNvPr id="40" name="Picture 6">
              <a:extLst>
                <a:ext uri="{FF2B5EF4-FFF2-40B4-BE49-F238E27FC236}">
                  <a16:creationId xmlns:a16="http://schemas.microsoft.com/office/drawing/2014/main" id="{DE052414-1E3F-46D7-894F-0BE30D3F93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71" t="55266" r="52036" b="7473"/>
            <a:stretch/>
          </p:blipFill>
          <p:spPr bwMode="auto">
            <a:xfrm>
              <a:off x="-979145" y="2324328"/>
              <a:ext cx="2620190" cy="1505593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28014F6D-BD10-47E8-92E9-B86617F115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71" t="14503" r="29997" b="47798"/>
            <a:stretch/>
          </p:blipFill>
          <p:spPr bwMode="auto">
            <a:xfrm>
              <a:off x="-3713646" y="2315521"/>
              <a:ext cx="2637414" cy="1505593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DE804EF-09E6-450F-9825-D40B302A24EF}"/>
              </a:ext>
            </a:extLst>
          </p:cNvPr>
          <p:cNvSpPr txBox="1"/>
          <p:nvPr/>
        </p:nvSpPr>
        <p:spPr>
          <a:xfrm>
            <a:off x="6320752" y="3670180"/>
            <a:ext cx="5419433" cy="1604723"/>
          </a:xfrm>
          <a:prstGeom prst="rect">
            <a:avLst/>
          </a:prstGeom>
          <a:noFill/>
          <a:ln>
            <a:solidFill>
              <a:srgbClr val="B8BCBB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600" dirty="0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1E5A4A1F-0D38-43FC-8A9F-5FE787694DAB}"/>
              </a:ext>
            </a:extLst>
          </p:cNvPr>
          <p:cNvSpPr/>
          <p:nvPr/>
        </p:nvSpPr>
        <p:spPr>
          <a:xfrm>
            <a:off x="364428" y="1335218"/>
            <a:ext cx="5489871" cy="4903535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Rounded Rectangle 12">
            <a:extLst>
              <a:ext uri="{FF2B5EF4-FFF2-40B4-BE49-F238E27FC236}">
                <a16:creationId xmlns:a16="http://schemas.microsoft.com/office/drawing/2014/main" id="{5A7238A8-E223-41F2-8079-9BAE984267BD}"/>
              </a:ext>
            </a:extLst>
          </p:cNvPr>
          <p:cNvSpPr/>
          <p:nvPr/>
        </p:nvSpPr>
        <p:spPr>
          <a:xfrm>
            <a:off x="776855" y="1094637"/>
            <a:ext cx="2859480" cy="413772"/>
          </a:xfrm>
          <a:prstGeom prst="roundRect">
            <a:avLst>
              <a:gd name="adj" fmla="val 10703"/>
            </a:avLst>
          </a:prstGeom>
          <a:solidFill>
            <a:srgbClr val="F9C04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코로나</a:t>
            </a:r>
            <a:r>
              <a:rPr lang="en-US" altLang="ko-KR" sz="1600" b="1" dirty="0"/>
              <a:t>, </a:t>
            </a:r>
            <a:r>
              <a:rPr lang="ko-KR" altLang="en-US" sz="1600" b="1" dirty="0" err="1"/>
              <a:t>언택트</a:t>
            </a:r>
            <a:r>
              <a:rPr lang="ko-KR" altLang="en-US" sz="1600" b="1" dirty="0"/>
              <a:t> 시대 가속화</a:t>
            </a:r>
            <a:endParaRPr lang="en-US" sz="1600" b="1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EA211AAA-2F02-4C57-ADEA-7B0F680AA75D}"/>
              </a:ext>
            </a:extLst>
          </p:cNvPr>
          <p:cNvSpPr/>
          <p:nvPr/>
        </p:nvSpPr>
        <p:spPr>
          <a:xfrm>
            <a:off x="6277557" y="1335218"/>
            <a:ext cx="5489871" cy="4903525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98E86FF-0DC9-4320-B287-33C94CF4B7A8}"/>
              </a:ext>
            </a:extLst>
          </p:cNvPr>
          <p:cNvSpPr txBox="1"/>
          <p:nvPr/>
        </p:nvSpPr>
        <p:spPr>
          <a:xfrm>
            <a:off x="7029973" y="5470514"/>
            <a:ext cx="4080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비대면으로 소통하는 </a:t>
            </a:r>
            <a:r>
              <a:rPr lang="en-US" altLang="ko-KR" b="1" dirty="0"/>
              <a:t>SNS</a:t>
            </a:r>
            <a:r>
              <a:rPr lang="ko-KR" altLang="en-US" b="1" dirty="0"/>
              <a:t>와 </a:t>
            </a:r>
            <a:endParaRPr lang="en-US" altLang="ko-KR" b="1" dirty="0"/>
          </a:p>
          <a:p>
            <a:pPr algn="ctr"/>
            <a:r>
              <a:rPr lang="ko-KR" altLang="en-US" b="1" dirty="0"/>
              <a:t>일정관리 협업 툴 사용 증가</a:t>
            </a:r>
            <a:endParaRPr lang="en-US" altLang="ko-KR" b="1" dirty="0"/>
          </a:p>
        </p:txBody>
      </p:sp>
      <p:sp>
        <p:nvSpPr>
          <p:cNvPr id="50" name="Striped Right Arrow 31">
            <a:extLst>
              <a:ext uri="{FF2B5EF4-FFF2-40B4-BE49-F238E27FC236}">
                <a16:creationId xmlns:a16="http://schemas.microsoft.com/office/drawing/2014/main" id="{2BB69D58-86D8-4ACC-AAE2-B8019E016915}"/>
              </a:ext>
            </a:extLst>
          </p:cNvPr>
          <p:cNvSpPr/>
          <p:nvPr/>
        </p:nvSpPr>
        <p:spPr>
          <a:xfrm>
            <a:off x="5491478" y="2997308"/>
            <a:ext cx="1084116" cy="1213551"/>
          </a:xfrm>
          <a:prstGeom prst="stripedRightArrow">
            <a:avLst>
              <a:gd name="adj1" fmla="val 46768"/>
              <a:gd name="adj2" fmla="val 44480"/>
            </a:avLst>
          </a:prstGeom>
          <a:solidFill>
            <a:srgbClr val="F9C04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1CAA4EF-6CCF-43E3-B5FA-31281D6E3AA4}"/>
              </a:ext>
            </a:extLst>
          </p:cNvPr>
          <p:cNvSpPr txBox="1"/>
          <p:nvPr/>
        </p:nvSpPr>
        <p:spPr>
          <a:xfrm>
            <a:off x="917411" y="5470515"/>
            <a:ext cx="4383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온라인 결혼식</a:t>
            </a:r>
            <a:r>
              <a:rPr lang="en-US" altLang="ko-KR" b="1" dirty="0"/>
              <a:t>, </a:t>
            </a:r>
            <a:r>
              <a:rPr lang="ko-KR" altLang="en-US" b="1" dirty="0"/>
              <a:t>예배</a:t>
            </a:r>
            <a:r>
              <a:rPr lang="en-US" altLang="ko-KR" b="1" dirty="0"/>
              <a:t>, </a:t>
            </a:r>
            <a:r>
              <a:rPr lang="ko-KR" altLang="en-US" b="1" dirty="0"/>
              <a:t>공연</a:t>
            </a:r>
            <a:r>
              <a:rPr lang="en-US" altLang="ko-KR" b="1" dirty="0"/>
              <a:t>, </a:t>
            </a:r>
            <a:r>
              <a:rPr lang="ko-KR" altLang="en-US" b="1" dirty="0"/>
              <a:t>재택근무 등 코로나로 인해 </a:t>
            </a:r>
            <a:r>
              <a:rPr lang="ko-KR" altLang="en-US" b="1" dirty="0" err="1"/>
              <a:t>언택트</a:t>
            </a:r>
            <a:r>
              <a:rPr lang="ko-KR" altLang="en-US" b="1" dirty="0"/>
              <a:t> 시대 가속화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5E5ED3-9977-45EA-93FF-006480108B09}"/>
              </a:ext>
            </a:extLst>
          </p:cNvPr>
          <p:cNvSpPr/>
          <p:nvPr/>
        </p:nvSpPr>
        <p:spPr>
          <a:xfrm>
            <a:off x="6715009" y="1463231"/>
            <a:ext cx="4691351" cy="766828"/>
          </a:xfrm>
          <a:prstGeom prst="rect">
            <a:avLst/>
          </a:prstGeom>
          <a:solidFill>
            <a:schemeClr val="bg2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37AFEE-F336-44EF-A886-189406BCF79C}"/>
              </a:ext>
            </a:extLst>
          </p:cNvPr>
          <p:cNvGrpSpPr/>
          <p:nvPr/>
        </p:nvGrpSpPr>
        <p:grpSpPr>
          <a:xfrm>
            <a:off x="543663" y="1548541"/>
            <a:ext cx="2520000" cy="1800400"/>
            <a:chOff x="543663" y="1548541"/>
            <a:chExt cx="2558335" cy="176987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256AE61-7E0E-4BD0-A9E1-54A2DA8F8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3663" y="1548541"/>
              <a:ext cx="2558335" cy="1701515"/>
            </a:xfrm>
            <a:prstGeom prst="rect">
              <a:avLst/>
            </a:prstGeom>
          </p:spPr>
        </p:pic>
        <p:sp>
          <p:nvSpPr>
            <p:cNvPr id="84" name="Rounded Rectangle 12">
              <a:extLst>
                <a:ext uri="{FF2B5EF4-FFF2-40B4-BE49-F238E27FC236}">
                  <a16:creationId xmlns:a16="http://schemas.microsoft.com/office/drawing/2014/main" id="{56C7EF1C-76C9-4A4D-A4CA-F2F772776BE6}"/>
                </a:ext>
              </a:extLst>
            </p:cNvPr>
            <p:cNvSpPr/>
            <p:nvPr/>
          </p:nvSpPr>
          <p:spPr>
            <a:xfrm>
              <a:off x="909811" y="3001007"/>
              <a:ext cx="1826041" cy="317411"/>
            </a:xfrm>
            <a:prstGeom prst="roundRect">
              <a:avLst>
                <a:gd name="adj" fmla="val 10703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온라인 콘서트</a:t>
              </a:r>
              <a:endParaRPr lang="en-US" sz="1600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4EC2B72-860E-49A5-8D40-DAECD21DF891}"/>
              </a:ext>
            </a:extLst>
          </p:cNvPr>
          <p:cNvGrpSpPr/>
          <p:nvPr/>
        </p:nvGrpSpPr>
        <p:grpSpPr>
          <a:xfrm>
            <a:off x="3191854" y="1548541"/>
            <a:ext cx="2520000" cy="1800400"/>
            <a:chOff x="3262768" y="1424617"/>
            <a:chExt cx="2563911" cy="178229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F7D31FE-CF6C-4AE0-9DA0-E2420A0DE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62768" y="1424617"/>
              <a:ext cx="2563911" cy="1709274"/>
            </a:xfrm>
            <a:prstGeom prst="rect">
              <a:avLst/>
            </a:prstGeom>
          </p:spPr>
        </p:pic>
        <p:sp>
          <p:nvSpPr>
            <p:cNvPr id="85" name="Rounded Rectangle 12">
              <a:extLst>
                <a:ext uri="{FF2B5EF4-FFF2-40B4-BE49-F238E27FC236}">
                  <a16:creationId xmlns:a16="http://schemas.microsoft.com/office/drawing/2014/main" id="{57219F6C-5CBE-41EA-9348-49457976DBF2}"/>
                </a:ext>
              </a:extLst>
            </p:cNvPr>
            <p:cNvSpPr/>
            <p:nvPr/>
          </p:nvSpPr>
          <p:spPr>
            <a:xfrm>
              <a:off x="3631704" y="2889497"/>
              <a:ext cx="1826041" cy="317411"/>
            </a:xfrm>
            <a:prstGeom prst="roundRect">
              <a:avLst>
                <a:gd name="adj" fmla="val 10703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/>
                <a:t>비대면</a:t>
              </a:r>
              <a:r>
                <a:rPr lang="ko-KR" altLang="en-US" sz="1600" dirty="0"/>
                <a:t> 예배</a:t>
              </a:r>
              <a:endParaRPr lang="en-US" sz="1600" dirty="0"/>
            </a:p>
          </p:txBody>
        </p:sp>
      </p:grpSp>
      <p:pic>
        <p:nvPicPr>
          <p:cNvPr id="2050" name="Picture 2" descr="확대이미지">
            <a:extLst>
              <a:ext uri="{FF2B5EF4-FFF2-40B4-BE49-F238E27FC236}">
                <a16:creationId xmlns:a16="http://schemas.microsoft.com/office/drawing/2014/main" id="{A9EAD959-BEF6-4228-A0A1-BFBD73C06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63" y="3415051"/>
            <a:ext cx="2520000" cy="165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CE6BB62F-878E-48D1-ABFA-83DADEA78075}"/>
              </a:ext>
            </a:extLst>
          </p:cNvPr>
          <p:cNvSpPr/>
          <p:nvPr/>
        </p:nvSpPr>
        <p:spPr>
          <a:xfrm>
            <a:off x="910204" y="4938387"/>
            <a:ext cx="1786919" cy="317411"/>
          </a:xfrm>
          <a:prstGeom prst="roundRect">
            <a:avLst>
              <a:gd name="adj" fmla="val 10703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온라인 결혼식</a:t>
            </a:r>
            <a:endParaRPr lang="en-US" sz="1600" dirty="0"/>
          </a:p>
        </p:txBody>
      </p:sp>
      <p:sp>
        <p:nvSpPr>
          <p:cNvPr id="87" name="Rounded Rectangle 12">
            <a:extLst>
              <a:ext uri="{FF2B5EF4-FFF2-40B4-BE49-F238E27FC236}">
                <a16:creationId xmlns:a16="http://schemas.microsoft.com/office/drawing/2014/main" id="{119EA465-2B09-4376-A584-560695D70035}"/>
              </a:ext>
            </a:extLst>
          </p:cNvPr>
          <p:cNvSpPr/>
          <p:nvPr/>
        </p:nvSpPr>
        <p:spPr>
          <a:xfrm>
            <a:off x="3545202" y="4936729"/>
            <a:ext cx="1826041" cy="317411"/>
          </a:xfrm>
          <a:prstGeom prst="roundRect">
            <a:avLst>
              <a:gd name="adj" fmla="val 10703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재택근무</a:t>
            </a:r>
            <a:endParaRPr lang="en-US" sz="16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F0A8E95-7CA4-4B68-9055-E04E9122F4ED}"/>
              </a:ext>
            </a:extLst>
          </p:cNvPr>
          <p:cNvSpPr/>
          <p:nvPr/>
        </p:nvSpPr>
        <p:spPr>
          <a:xfrm>
            <a:off x="6715009" y="2668908"/>
            <a:ext cx="4691351" cy="1065122"/>
          </a:xfrm>
          <a:prstGeom prst="rect">
            <a:avLst/>
          </a:prstGeom>
          <a:solidFill>
            <a:schemeClr val="bg2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Rounded Rectangle 12">
            <a:extLst>
              <a:ext uri="{FF2B5EF4-FFF2-40B4-BE49-F238E27FC236}">
                <a16:creationId xmlns:a16="http://schemas.microsoft.com/office/drawing/2014/main" id="{7A594657-32A2-4CBF-BCEB-D2DD34E1895B}"/>
              </a:ext>
            </a:extLst>
          </p:cNvPr>
          <p:cNvSpPr/>
          <p:nvPr/>
        </p:nvSpPr>
        <p:spPr>
          <a:xfrm>
            <a:off x="6707284" y="1105475"/>
            <a:ext cx="3405250" cy="413772"/>
          </a:xfrm>
          <a:prstGeom prst="roundRect">
            <a:avLst>
              <a:gd name="adj" fmla="val 10703"/>
            </a:avLst>
          </a:prstGeom>
          <a:solidFill>
            <a:srgbClr val="F9C04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일정관리 </a:t>
            </a:r>
            <a:r>
              <a:rPr lang="ko-KR" altLang="en-US" sz="1600" b="1" dirty="0" err="1"/>
              <a:t>협업툴</a:t>
            </a:r>
            <a:r>
              <a:rPr lang="en-US" altLang="ko-KR" sz="1600" b="1" dirty="0"/>
              <a:t>, SNS</a:t>
            </a:r>
            <a:r>
              <a:rPr lang="ko-KR" altLang="en-US" sz="1600" b="1" dirty="0"/>
              <a:t> 사용률 증가</a:t>
            </a:r>
            <a:endParaRPr lang="en-US" sz="16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5CF287-E057-4B18-9A91-E2FB8848E2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055" y="2487908"/>
            <a:ext cx="3839111" cy="181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0FE499F-B7BD-4750-80BB-F01AEB068EF4}"/>
              </a:ext>
            </a:extLst>
          </p:cNvPr>
          <p:cNvSpPr/>
          <p:nvPr/>
        </p:nvSpPr>
        <p:spPr>
          <a:xfrm>
            <a:off x="7029973" y="2230059"/>
            <a:ext cx="4080092" cy="447286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70CFF5-565D-4907-8851-93F16717DC12}"/>
              </a:ext>
            </a:extLst>
          </p:cNvPr>
          <p:cNvSpPr txBox="1"/>
          <p:nvPr/>
        </p:nvSpPr>
        <p:spPr>
          <a:xfrm>
            <a:off x="1154176" y="661752"/>
            <a:ext cx="49936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언택트</a:t>
            </a:r>
            <a:r>
              <a:rPr lang="ko-KR" altLang="en-US" sz="1400" dirty="0"/>
              <a:t> 시대의 가속화</a:t>
            </a:r>
            <a:r>
              <a:rPr lang="en-US" altLang="ko-KR" sz="1400" dirty="0"/>
              <a:t>, </a:t>
            </a:r>
            <a:r>
              <a:rPr lang="ko-KR" altLang="en-US" sz="1400" dirty="0"/>
              <a:t>비대면으로 소통하는 툴 사용 증가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9318F6-01D1-4B55-B7B8-A1F81996C46B}"/>
              </a:ext>
            </a:extLst>
          </p:cNvPr>
          <p:cNvSpPr txBox="1"/>
          <p:nvPr/>
        </p:nvSpPr>
        <p:spPr>
          <a:xfrm>
            <a:off x="8230610" y="3523789"/>
            <a:ext cx="3680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출처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크리테오</a:t>
            </a:r>
            <a:r>
              <a:rPr lang="ko-KR" altLang="en-US" sz="1200" dirty="0"/>
              <a:t> 글로벌 앱 설문조사</a:t>
            </a:r>
            <a:r>
              <a:rPr lang="en-US" altLang="ko-KR" sz="1200" dirty="0"/>
              <a:t>, 2020</a:t>
            </a:r>
            <a:r>
              <a:rPr lang="ko-KR" altLang="en-US" sz="1200" dirty="0"/>
              <a:t>년 </a:t>
            </a:r>
            <a:r>
              <a:rPr lang="en-US" altLang="ko-KR" sz="1200" dirty="0"/>
              <a:t>4</a:t>
            </a:r>
            <a:r>
              <a:rPr lang="ko-KR" altLang="en-US" sz="1200" dirty="0"/>
              <a:t>월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4C80CF-A0F9-4FD8-8392-DF26B23426FC}"/>
              </a:ext>
            </a:extLst>
          </p:cNvPr>
          <p:cNvSpPr txBox="1"/>
          <p:nvPr/>
        </p:nvSpPr>
        <p:spPr>
          <a:xfrm>
            <a:off x="9377421" y="5217143"/>
            <a:ext cx="2499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출처</a:t>
            </a:r>
            <a:r>
              <a:rPr lang="en-US" altLang="ko-KR" sz="1200" dirty="0"/>
              <a:t>: TDI DS</a:t>
            </a:r>
            <a:r>
              <a:rPr lang="ko-KR" altLang="en-US" sz="1200" dirty="0"/>
              <a:t>팀</a:t>
            </a:r>
            <a:r>
              <a:rPr lang="en-US" altLang="ko-KR" sz="1200" dirty="0"/>
              <a:t>, 2020</a:t>
            </a:r>
            <a:r>
              <a:rPr lang="ko-KR" altLang="en-US" sz="1200" dirty="0"/>
              <a:t>년 </a:t>
            </a:r>
            <a:r>
              <a:rPr lang="en-US" altLang="ko-KR" sz="1200" dirty="0"/>
              <a:t>2~6</a:t>
            </a:r>
            <a:r>
              <a:rPr lang="ko-KR" altLang="en-US" sz="1200" dirty="0"/>
              <a:t>월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8172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DA6817-82F4-440A-8A9E-73A4A3365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067B9CE-0C9F-4AA2-85F0-CDA6717657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15" r="2" b="12836"/>
          <a:stretch/>
        </p:blipFill>
        <p:spPr>
          <a:xfrm>
            <a:off x="486860" y="1463130"/>
            <a:ext cx="2838885" cy="2141709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D9160C42-D138-4C5D-8AE3-74F9CAC2EE75}"/>
              </a:ext>
            </a:extLst>
          </p:cNvPr>
          <p:cNvSpPr/>
          <p:nvPr/>
        </p:nvSpPr>
        <p:spPr>
          <a:xfrm>
            <a:off x="527975" y="4477582"/>
            <a:ext cx="740474" cy="450088"/>
          </a:xfrm>
          <a:prstGeom prst="rightArrow">
            <a:avLst>
              <a:gd name="adj1" fmla="val 50000"/>
              <a:gd name="adj2" fmla="val 78453"/>
            </a:avLst>
          </a:prstGeom>
          <a:solidFill>
            <a:srgbClr val="F9C04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C378AD-C78C-4D73-955F-C75E1C280E9D}"/>
              </a:ext>
            </a:extLst>
          </p:cNvPr>
          <p:cNvSpPr txBox="1"/>
          <p:nvPr/>
        </p:nvSpPr>
        <p:spPr>
          <a:xfrm>
            <a:off x="1243846" y="4379461"/>
            <a:ext cx="5432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/>
              <a:t>코로나 확산으로 인한 </a:t>
            </a:r>
            <a:r>
              <a:rPr lang="ko-KR" altLang="en-US" b="1" dirty="0" err="1"/>
              <a:t>우울감</a:t>
            </a:r>
            <a:r>
              <a:rPr lang="ko-KR" altLang="en-US" b="1" dirty="0"/>
              <a:t> 증가</a:t>
            </a:r>
            <a:r>
              <a:rPr lang="en-US" altLang="ko-KR" b="1" dirty="0"/>
              <a:t>,</a:t>
            </a:r>
          </a:p>
          <a:p>
            <a:pPr algn="just"/>
            <a:r>
              <a:rPr lang="ko-KR" altLang="en-US" b="1" dirty="0"/>
              <a:t>자기주도 학습 어려움으로 인한 양극화 현상 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3F9C7D5-7145-40DB-BB6B-6355A24F5FB9}"/>
              </a:ext>
            </a:extLst>
          </p:cNvPr>
          <p:cNvSpPr/>
          <p:nvPr/>
        </p:nvSpPr>
        <p:spPr>
          <a:xfrm>
            <a:off x="6277557" y="1335218"/>
            <a:ext cx="5489871" cy="4589218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1040B7-BE73-4724-85FE-4D7136D00B6F}"/>
              </a:ext>
            </a:extLst>
          </p:cNvPr>
          <p:cNvSpPr/>
          <p:nvPr/>
        </p:nvSpPr>
        <p:spPr>
          <a:xfrm>
            <a:off x="364428" y="1335219"/>
            <a:ext cx="5489871" cy="4573466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Rounded Rectangle 12">
            <a:extLst>
              <a:ext uri="{FF2B5EF4-FFF2-40B4-BE49-F238E27FC236}">
                <a16:creationId xmlns:a16="http://schemas.microsoft.com/office/drawing/2014/main" id="{DCB75ABF-6B71-4ACD-810E-F53A4CA6E4BE}"/>
              </a:ext>
            </a:extLst>
          </p:cNvPr>
          <p:cNvSpPr/>
          <p:nvPr/>
        </p:nvSpPr>
        <p:spPr>
          <a:xfrm>
            <a:off x="776855" y="1094637"/>
            <a:ext cx="2859480" cy="340742"/>
          </a:xfrm>
          <a:prstGeom prst="roundRect">
            <a:avLst>
              <a:gd name="adj" fmla="val 10703"/>
            </a:avLst>
          </a:prstGeom>
          <a:solidFill>
            <a:srgbClr val="F9C04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비대면</a:t>
            </a:r>
            <a:r>
              <a:rPr lang="ko-KR" altLang="en-US" sz="1600" b="1" dirty="0"/>
              <a:t> 시대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계획관리 중요</a:t>
            </a:r>
            <a:endParaRPr lang="en-US" sz="1600" b="1" dirty="0"/>
          </a:p>
        </p:txBody>
      </p:sp>
      <p:sp>
        <p:nvSpPr>
          <p:cNvPr id="52" name="Rounded Rectangle 12">
            <a:extLst>
              <a:ext uri="{FF2B5EF4-FFF2-40B4-BE49-F238E27FC236}">
                <a16:creationId xmlns:a16="http://schemas.microsoft.com/office/drawing/2014/main" id="{CCC813BA-2199-4760-AF40-711F8DB6DA2A}"/>
              </a:ext>
            </a:extLst>
          </p:cNvPr>
          <p:cNvSpPr/>
          <p:nvPr/>
        </p:nvSpPr>
        <p:spPr>
          <a:xfrm>
            <a:off x="6711023" y="1093184"/>
            <a:ext cx="2859480" cy="340742"/>
          </a:xfrm>
          <a:prstGeom prst="roundRect">
            <a:avLst>
              <a:gd name="adj" fmla="val 10703"/>
            </a:avLst>
          </a:prstGeom>
          <a:solidFill>
            <a:srgbClr val="F9C04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하지만</a:t>
            </a:r>
            <a:r>
              <a:rPr lang="en-US" altLang="ko-KR" sz="1600" b="1" dirty="0"/>
              <a:t>! </a:t>
            </a:r>
            <a:r>
              <a:rPr lang="ko-KR" altLang="en-US" sz="1600" b="1" dirty="0"/>
              <a:t>계획 실천의 어려움</a:t>
            </a:r>
            <a:endParaRPr lang="en-US" sz="1600" b="1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BCA0824-F940-4BC5-ACC1-BC0F56F307CE}"/>
              </a:ext>
            </a:extLst>
          </p:cNvPr>
          <p:cNvGrpSpPr/>
          <p:nvPr/>
        </p:nvGrpSpPr>
        <p:grpSpPr>
          <a:xfrm>
            <a:off x="2328156" y="2328861"/>
            <a:ext cx="3501759" cy="1853553"/>
            <a:chOff x="-4654" y="3327532"/>
            <a:chExt cx="3785308" cy="1998728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A6CD2570-320B-4B02-A258-862F72942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1174" y="3327532"/>
              <a:ext cx="2859480" cy="1762883"/>
            </a:xfrm>
            <a:prstGeom prst="rect">
              <a:avLst/>
            </a:prstGeom>
          </p:spPr>
        </p:pic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B2DD0223-DB91-4E26-BA93-B5CBC512DE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654" y="3850034"/>
              <a:ext cx="2624401" cy="1476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E99F7DFE-C25A-42B8-ADF7-AB6EC9555A14}"/>
              </a:ext>
            </a:extLst>
          </p:cNvPr>
          <p:cNvSpPr txBox="1"/>
          <p:nvPr/>
        </p:nvSpPr>
        <p:spPr>
          <a:xfrm>
            <a:off x="272040" y="5174709"/>
            <a:ext cx="5674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구체적인 목표를 설정하고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실천하는 것이 중요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E01741-C8F5-4BC7-AF78-262A9EA18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0775" y="1589587"/>
            <a:ext cx="3468200" cy="22588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3C4305-0246-4FE2-9509-E9D4288626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509" y="3497913"/>
            <a:ext cx="3875689" cy="21886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FF71D1-42D3-426A-BD26-A8161B4794BE}"/>
              </a:ext>
            </a:extLst>
          </p:cNvPr>
          <p:cNvSpPr txBox="1"/>
          <p:nvPr/>
        </p:nvSpPr>
        <p:spPr>
          <a:xfrm>
            <a:off x="1154176" y="285864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rgbClr val="F9C041"/>
                </a:solidFill>
              </a:rPr>
              <a:t>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9F9783-DCED-4CF4-9B09-AD0C6C2A7E7F}"/>
              </a:ext>
            </a:extLst>
          </p:cNvPr>
          <p:cNvSpPr txBox="1"/>
          <p:nvPr/>
        </p:nvSpPr>
        <p:spPr>
          <a:xfrm>
            <a:off x="1154176" y="661752"/>
            <a:ext cx="4230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계획 관리의 중요성</a:t>
            </a:r>
            <a:r>
              <a:rPr lang="en-US" altLang="ko-KR" sz="1400" dirty="0"/>
              <a:t>, </a:t>
            </a:r>
            <a:r>
              <a:rPr lang="ko-KR" altLang="en-US" sz="1400" dirty="0"/>
              <a:t>하지만 실천하는 것이 어려움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FC4AAE-B4A7-48A7-A688-B46113304A3B}"/>
              </a:ext>
            </a:extLst>
          </p:cNvPr>
          <p:cNvSpPr txBox="1"/>
          <p:nvPr/>
        </p:nvSpPr>
        <p:spPr>
          <a:xfrm>
            <a:off x="403392" y="3451359"/>
            <a:ext cx="12570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출처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알바몬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532259-2D08-4181-A287-E5231EBA2C66}"/>
              </a:ext>
            </a:extLst>
          </p:cNvPr>
          <p:cNvSpPr txBox="1"/>
          <p:nvPr/>
        </p:nvSpPr>
        <p:spPr>
          <a:xfrm>
            <a:off x="9921900" y="5686537"/>
            <a:ext cx="19271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출처</a:t>
            </a:r>
            <a:r>
              <a:rPr lang="en-US" altLang="ko-KR" sz="1200" dirty="0"/>
              <a:t>: </a:t>
            </a:r>
            <a:r>
              <a:rPr lang="ko-KR" altLang="en-US" sz="1200" dirty="0"/>
              <a:t>파라다이스 그룹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25268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DA6817-82F4-440A-8A9E-73A4A3365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6</a:t>
            </a:fld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DAB9A45-C7C1-4FE4-BDEF-A0B979740171}"/>
              </a:ext>
            </a:extLst>
          </p:cNvPr>
          <p:cNvCxnSpPr>
            <a:cxnSpLocks/>
          </p:cNvCxnSpPr>
          <p:nvPr/>
        </p:nvCxnSpPr>
        <p:spPr>
          <a:xfrm>
            <a:off x="5179042" y="1328456"/>
            <a:ext cx="0" cy="4812389"/>
          </a:xfrm>
          <a:prstGeom prst="line">
            <a:avLst/>
          </a:prstGeom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1BADD83-120F-4A61-B0A3-D066B78020B6}"/>
              </a:ext>
            </a:extLst>
          </p:cNvPr>
          <p:cNvSpPr txBox="1"/>
          <p:nvPr/>
        </p:nvSpPr>
        <p:spPr>
          <a:xfrm>
            <a:off x="5281066" y="628818"/>
            <a:ext cx="657423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b="1" dirty="0"/>
              <a:t>타인과 공유하는 환경에서 동기부여 및 능률 향상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C0557FA-4888-42B1-ABF2-A930932EDFFD}"/>
              </a:ext>
            </a:extLst>
          </p:cNvPr>
          <p:cNvGrpSpPr/>
          <p:nvPr/>
        </p:nvGrpSpPr>
        <p:grpSpPr>
          <a:xfrm>
            <a:off x="5932916" y="1328456"/>
            <a:ext cx="5132600" cy="4812396"/>
            <a:chOff x="6096001" y="1481324"/>
            <a:chExt cx="5132600" cy="4812396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289892F-D4BB-4222-B2D0-DDCF0F90261D}"/>
                </a:ext>
              </a:extLst>
            </p:cNvPr>
            <p:cNvGrpSpPr/>
            <p:nvPr/>
          </p:nvGrpSpPr>
          <p:grpSpPr>
            <a:xfrm>
              <a:off x="6096001" y="3429000"/>
              <a:ext cx="5132600" cy="2864720"/>
              <a:chOff x="490138" y="1105098"/>
              <a:chExt cx="6800681" cy="4529745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DFEA025E-D97C-48D1-8025-52310E1651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96713" y="1528909"/>
                <a:ext cx="2194106" cy="410592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71921F4D-3C91-49F9-A88A-999407423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4808" y="1528919"/>
                <a:ext cx="2194106" cy="410592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CAD14A51-5711-4792-8669-B2231B3942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0138" y="1528919"/>
                <a:ext cx="2194098" cy="410591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7AB08542-CE4A-403D-A2AA-463C5FB50C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0138" y="1183820"/>
                <a:ext cx="1376619" cy="307634"/>
              </a:xfrm>
              <a:prstGeom prst="rect">
                <a:avLst/>
              </a:prstGeom>
            </p:spPr>
          </p:pic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AB50D965-7BC1-4CEF-94AB-4D3AC2FFB7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84808" y="1105098"/>
                <a:ext cx="1503821" cy="3894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2E2D9E9-EE07-4F39-B285-D69CD8472539}"/>
                </a:ext>
              </a:extLst>
            </p:cNvPr>
            <p:cNvGrpSpPr/>
            <p:nvPr/>
          </p:nvGrpSpPr>
          <p:grpSpPr>
            <a:xfrm>
              <a:off x="6096001" y="1481324"/>
              <a:ext cx="5132600" cy="1761571"/>
              <a:chOff x="4988440" y="3946155"/>
              <a:chExt cx="4361524" cy="1726919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3BC51FD4-B18D-418D-A69E-A1C33AB5C718}"/>
                  </a:ext>
                </a:extLst>
              </p:cNvPr>
              <p:cNvGrpSpPr/>
              <p:nvPr/>
            </p:nvGrpSpPr>
            <p:grpSpPr>
              <a:xfrm>
                <a:off x="4988440" y="3946155"/>
                <a:ext cx="4361524" cy="1655712"/>
                <a:chOff x="6369185" y="1592830"/>
                <a:chExt cx="5030021" cy="1944405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819446BC-F7E5-486C-BC1B-54A84C0678BA}"/>
                    </a:ext>
                  </a:extLst>
                </p:cNvPr>
                <p:cNvGrpSpPr/>
                <p:nvPr/>
              </p:nvGrpSpPr>
              <p:grpSpPr>
                <a:xfrm>
                  <a:off x="6369185" y="1592830"/>
                  <a:ext cx="5030021" cy="1944405"/>
                  <a:chOff x="14846" y="3256072"/>
                  <a:chExt cx="8100344" cy="2371618"/>
                </a:xfrm>
              </p:grpSpPr>
              <p:pic>
                <p:nvPicPr>
                  <p:cNvPr id="13" name="그림 12">
                    <a:extLst>
                      <a:ext uri="{FF2B5EF4-FFF2-40B4-BE49-F238E27FC236}">
                        <a16:creationId xmlns:a16="http://schemas.microsoft.com/office/drawing/2014/main" id="{9442276C-6C11-402B-B225-89D636BEFE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4846" y="3256072"/>
                    <a:ext cx="3348222" cy="2371616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pic>
                <p:nvPicPr>
                  <p:cNvPr id="14" name="Picture 2" descr="2">
                    <a:extLst>
                      <a:ext uri="{FF2B5EF4-FFF2-40B4-BE49-F238E27FC236}">
                        <a16:creationId xmlns:a16="http://schemas.microsoft.com/office/drawing/2014/main" id="{822ACF98-595C-404E-8534-A392944F9A7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66968" y="3256072"/>
                    <a:ext cx="3348222" cy="2371618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3" name="Striped Right Arrow 31">
                  <a:extLst>
                    <a:ext uri="{FF2B5EF4-FFF2-40B4-BE49-F238E27FC236}">
                      <a16:creationId xmlns:a16="http://schemas.microsoft.com/office/drawing/2014/main" id="{96DDAAC0-9494-498B-AD51-E90345465692}"/>
                    </a:ext>
                  </a:extLst>
                </p:cNvPr>
                <p:cNvSpPr/>
                <p:nvPr/>
              </p:nvSpPr>
              <p:spPr>
                <a:xfrm>
                  <a:off x="8542235" y="2257999"/>
                  <a:ext cx="683920" cy="614064"/>
                </a:xfrm>
                <a:prstGeom prst="stripedRightArrow">
                  <a:avLst>
                    <a:gd name="adj1" fmla="val 49850"/>
                    <a:gd name="adj2" fmla="val 46013"/>
                  </a:avLst>
                </a:prstGeom>
                <a:solidFill>
                  <a:srgbClr val="F9C04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6" name="Rounded Rectangle 12">
                <a:extLst>
                  <a:ext uri="{FF2B5EF4-FFF2-40B4-BE49-F238E27FC236}">
                    <a16:creationId xmlns:a16="http://schemas.microsoft.com/office/drawing/2014/main" id="{B5C3497E-9124-46F8-842E-8D436AE80654}"/>
                  </a:ext>
                </a:extLst>
              </p:cNvPr>
              <p:cNvSpPr/>
              <p:nvPr/>
            </p:nvSpPr>
            <p:spPr>
              <a:xfrm>
                <a:off x="5113986" y="5361907"/>
                <a:ext cx="1551713" cy="311167"/>
              </a:xfrm>
              <a:prstGeom prst="roundRect">
                <a:avLst>
                  <a:gd name="adj" fmla="val 10703"/>
                </a:avLst>
              </a:prstGeom>
              <a:solidFill>
                <a:srgbClr val="A6A6A6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/>
                  <a:t>폐쇄형 오피스</a:t>
                </a:r>
                <a:endParaRPr lang="en-US" sz="1600" dirty="0"/>
              </a:p>
            </p:txBody>
          </p:sp>
          <p:sp>
            <p:nvSpPr>
              <p:cNvPr id="37" name="Rounded Rectangle 12">
                <a:extLst>
                  <a:ext uri="{FF2B5EF4-FFF2-40B4-BE49-F238E27FC236}">
                    <a16:creationId xmlns:a16="http://schemas.microsoft.com/office/drawing/2014/main" id="{423B6DE5-51A6-43D6-9F11-AE0C0C472E13}"/>
                  </a:ext>
                </a:extLst>
              </p:cNvPr>
              <p:cNvSpPr/>
              <p:nvPr/>
            </p:nvSpPr>
            <p:spPr>
              <a:xfrm>
                <a:off x="7672705" y="5361906"/>
                <a:ext cx="1551713" cy="311167"/>
              </a:xfrm>
              <a:prstGeom prst="roundRect">
                <a:avLst>
                  <a:gd name="adj" fmla="val 1070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</a:rPr>
                  <a:t>개방형 오피스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EAA0C0-083D-41CF-8DFA-E916E79B5AA1}"/>
              </a:ext>
            </a:extLst>
          </p:cNvPr>
          <p:cNvSpPr/>
          <p:nvPr/>
        </p:nvSpPr>
        <p:spPr>
          <a:xfrm>
            <a:off x="9744957" y="6161852"/>
            <a:ext cx="2447043" cy="5604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0E7E31F3-10DB-485A-BDCC-A81DBE9F96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5189" y="1959594"/>
            <a:ext cx="4725356" cy="312175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54920B-C15A-42E5-80EA-92512CC07EE4}"/>
              </a:ext>
            </a:extLst>
          </p:cNvPr>
          <p:cNvSpPr/>
          <p:nvPr/>
        </p:nvSpPr>
        <p:spPr>
          <a:xfrm>
            <a:off x="1477108" y="2891942"/>
            <a:ext cx="1140751" cy="1102542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4B17AF-5E4E-42CB-A086-2CD2009783D8}"/>
              </a:ext>
            </a:extLst>
          </p:cNvPr>
          <p:cNvSpPr txBox="1"/>
          <p:nvPr/>
        </p:nvSpPr>
        <p:spPr>
          <a:xfrm>
            <a:off x="1154176" y="285864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rgbClr val="F9C041"/>
                </a:solidFill>
              </a:rPr>
              <a:t>개요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80705E-542D-4E2B-9565-9F44ACEE9DA2}"/>
              </a:ext>
            </a:extLst>
          </p:cNvPr>
          <p:cNvSpPr txBox="1"/>
          <p:nvPr/>
        </p:nvSpPr>
        <p:spPr>
          <a:xfrm>
            <a:off x="1154176" y="661752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실행력을 높이는 방법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223195-FF7C-4393-A96A-B0D91D0D08E1}"/>
              </a:ext>
            </a:extLst>
          </p:cNvPr>
          <p:cNvSpPr txBox="1"/>
          <p:nvPr/>
        </p:nvSpPr>
        <p:spPr>
          <a:xfrm>
            <a:off x="3140127" y="5081352"/>
            <a:ext cx="19271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출처</a:t>
            </a:r>
            <a:r>
              <a:rPr lang="en-US" altLang="ko-KR" sz="1200" dirty="0"/>
              <a:t>: </a:t>
            </a:r>
            <a:r>
              <a:rPr lang="ko-KR" altLang="en-US" sz="1200" dirty="0"/>
              <a:t>파라다이스 그룹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31582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선 연결선 22">
            <a:extLst>
              <a:ext uri="{FF2B5EF4-FFF2-40B4-BE49-F238E27FC236}">
                <a16:creationId xmlns:a16="http://schemas.microsoft.com/office/drawing/2014/main" id="{03D9D8D8-897D-4E8E-B8C2-22C8BF6968E6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직사각형 23">
            <a:extLst>
              <a:ext uri="{FF2B5EF4-FFF2-40B4-BE49-F238E27FC236}">
                <a16:creationId xmlns:a16="http://schemas.microsoft.com/office/drawing/2014/main" id="{F91150A8-A7A2-4CB1-AFD8-AB16ABF745BE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DFC813C5-B857-4F62-9E9E-BF9D3B3F9F10}"/>
              </a:ext>
            </a:extLst>
          </p:cNvPr>
          <p:cNvSpPr txBox="1"/>
          <p:nvPr/>
        </p:nvSpPr>
        <p:spPr>
          <a:xfrm>
            <a:off x="535857" y="323244"/>
            <a:ext cx="167863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6D305C9A-4B04-403F-A178-CD40236AA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919FF6C-971E-4793-B685-87D0943D7EF8}"/>
              </a:ext>
            </a:extLst>
          </p:cNvPr>
          <p:cNvGrpSpPr/>
          <p:nvPr/>
        </p:nvGrpSpPr>
        <p:grpSpPr>
          <a:xfrm>
            <a:off x="1492198" y="2527300"/>
            <a:ext cx="821802" cy="750425"/>
            <a:chOff x="6956385" y="1248784"/>
            <a:chExt cx="821802" cy="750425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6B9F1C5F-1C16-468C-B22D-5C7BCBDE0A4B}"/>
                </a:ext>
              </a:extLst>
            </p:cNvPr>
            <p:cNvCxnSpPr>
              <a:cxnSpLocks/>
            </p:cNvCxnSpPr>
            <p:nvPr/>
          </p:nvCxnSpPr>
          <p:spPr>
            <a:xfrm>
              <a:off x="6956385" y="1250066"/>
              <a:ext cx="821802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A71C1070-2D8D-467F-9181-ADE0EE8C7AD1}"/>
                </a:ext>
              </a:extLst>
            </p:cNvPr>
            <p:cNvCxnSpPr>
              <a:cxnSpLocks/>
            </p:cNvCxnSpPr>
            <p:nvPr/>
          </p:nvCxnSpPr>
          <p:spPr>
            <a:xfrm>
              <a:off x="6993037" y="1248784"/>
              <a:ext cx="0" cy="7504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E1B0BB1-A4F5-4F58-BE8F-33CB54E2BCF2}"/>
              </a:ext>
            </a:extLst>
          </p:cNvPr>
          <p:cNvGrpSpPr/>
          <p:nvPr/>
        </p:nvGrpSpPr>
        <p:grpSpPr>
          <a:xfrm rot="10800000">
            <a:off x="9982200" y="5306715"/>
            <a:ext cx="821802" cy="750425"/>
            <a:chOff x="6956385" y="1248784"/>
            <a:chExt cx="821802" cy="750425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ECCABDDC-409C-44CE-91F2-A8F1D8A50B26}"/>
                </a:ext>
              </a:extLst>
            </p:cNvPr>
            <p:cNvCxnSpPr>
              <a:cxnSpLocks/>
            </p:cNvCxnSpPr>
            <p:nvPr/>
          </p:nvCxnSpPr>
          <p:spPr>
            <a:xfrm>
              <a:off x="6956385" y="1250066"/>
              <a:ext cx="821802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62217D3B-97FF-4A6F-88D7-DF2003E79FC2}"/>
                </a:ext>
              </a:extLst>
            </p:cNvPr>
            <p:cNvCxnSpPr>
              <a:cxnSpLocks/>
            </p:cNvCxnSpPr>
            <p:nvPr/>
          </p:nvCxnSpPr>
          <p:spPr>
            <a:xfrm>
              <a:off x="6993037" y="1248784"/>
              <a:ext cx="0" cy="7504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460D33F-CFD1-460B-A424-8F5232BFBECA}"/>
              </a:ext>
            </a:extLst>
          </p:cNvPr>
          <p:cNvSpPr txBox="1"/>
          <p:nvPr/>
        </p:nvSpPr>
        <p:spPr>
          <a:xfrm>
            <a:off x="2394354" y="2527300"/>
            <a:ext cx="7403292" cy="2190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 sz="2400">
                <a:solidFill>
                  <a:srgbClr val="535353"/>
                </a:solidFill>
              </a:defRPr>
            </a:pPr>
            <a:r>
              <a:rPr lang="ko-KR" altLang="en-US" dirty="0"/>
              <a:t>계획을 공유하며 동기부여 및 능률을 향상</a:t>
            </a:r>
            <a:endParaRPr lang="en-US" altLang="ko-KR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 sz="2400">
                <a:solidFill>
                  <a:srgbClr val="535353"/>
                </a:solidFill>
              </a:defRPr>
            </a:pPr>
            <a:r>
              <a:rPr lang="ko-KR" altLang="en-US" dirty="0"/>
              <a:t>다른 사람의 계획을 통해 정보를 얻고 싶은 사람들</a:t>
            </a:r>
            <a:endParaRPr lang="en-US" altLang="ko-KR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 sz="2400">
                <a:solidFill>
                  <a:srgbClr val="535353"/>
                </a:solidFill>
              </a:defRPr>
            </a:pPr>
            <a:r>
              <a:rPr lang="ko-KR" altLang="en-US" dirty="0"/>
              <a:t>친구들과 같이 계획을 실천하기를 원하는 사람들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275D3D2-ACE1-458D-A759-A8B6B3CD539D}"/>
              </a:ext>
            </a:extLst>
          </p:cNvPr>
          <p:cNvGrpSpPr/>
          <p:nvPr/>
        </p:nvGrpSpPr>
        <p:grpSpPr>
          <a:xfrm>
            <a:off x="1505548" y="964549"/>
            <a:ext cx="9048550" cy="1146407"/>
            <a:chOff x="849604" y="1245491"/>
            <a:chExt cx="9048550" cy="1146407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C4EC1162-1E70-4A7F-B4AC-374D28079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604" y="1245491"/>
              <a:ext cx="2374700" cy="1146407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6E15599-812A-4322-B96E-B141032F99F4}"/>
                </a:ext>
              </a:extLst>
            </p:cNvPr>
            <p:cNvSpPr txBox="1"/>
            <p:nvPr/>
          </p:nvSpPr>
          <p:spPr>
            <a:xfrm>
              <a:off x="3224304" y="1870249"/>
              <a:ext cx="66738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sz="2400">
                  <a:solidFill>
                    <a:srgbClr val="535353"/>
                  </a:solidFill>
                </a:defRPr>
              </a:pPr>
              <a:r>
                <a:rPr lang="ko-KR" altLang="en-US" sz="2400" b="1" dirty="0">
                  <a:latin typeface="+mn-ea"/>
                </a:rPr>
                <a:t>사람들과</a:t>
              </a:r>
              <a:r>
                <a:rPr lang="ko-KR" altLang="en-US" sz="2400" b="1" dirty="0"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 </a:t>
              </a:r>
              <a:r>
                <a:rPr lang="ko-KR" altLang="en-US" sz="2400" b="1" dirty="0">
                  <a:solidFill>
                    <a:srgbClr val="FFB517"/>
                  </a:solidFill>
                  <a:latin typeface="+mn-ea"/>
                </a:rPr>
                <a:t>계획</a:t>
              </a:r>
              <a:r>
                <a:rPr lang="ko-KR" altLang="en-US" sz="2400" b="1" dirty="0">
                  <a:latin typeface="+mn-ea"/>
                </a:rPr>
                <a:t>으로 소통하는 </a:t>
              </a:r>
              <a:r>
                <a:rPr lang="en-US" altLang="ko-KR" sz="2400" b="1" dirty="0">
                  <a:solidFill>
                    <a:srgbClr val="FFB517"/>
                  </a:solidFill>
                  <a:latin typeface="+mn-ea"/>
                </a:rPr>
                <a:t>SNS </a:t>
              </a:r>
              <a:r>
                <a:rPr lang="en-US" altLang="ko-KR" sz="2400" b="1" dirty="0" err="1">
                  <a:solidFill>
                    <a:srgbClr val="FFB517"/>
                  </a:solidFill>
                  <a:latin typeface="+mn-ea"/>
                </a:rPr>
                <a:t>Todo</a:t>
              </a:r>
              <a:r>
                <a:rPr lang="ko-KR" altLang="en-US" sz="2400" b="1" dirty="0">
                  <a:solidFill>
                    <a:srgbClr val="FFB517"/>
                  </a:solidFill>
                  <a:latin typeface="+mn-ea"/>
                </a:rPr>
                <a:t>서비스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2FC497A-EACF-49DC-939F-4D2930BC831C}"/>
              </a:ext>
            </a:extLst>
          </p:cNvPr>
          <p:cNvSpPr txBox="1"/>
          <p:nvPr/>
        </p:nvSpPr>
        <p:spPr>
          <a:xfrm>
            <a:off x="1154176" y="285864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rgbClr val="F9C041"/>
                </a:solidFill>
              </a:rPr>
              <a:t>목표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1943DF0-531B-4843-BF31-1D7FE106DEBD}"/>
              </a:ext>
            </a:extLst>
          </p:cNvPr>
          <p:cNvGrpSpPr/>
          <p:nvPr/>
        </p:nvGrpSpPr>
        <p:grpSpPr>
          <a:xfrm>
            <a:off x="3880248" y="5136281"/>
            <a:ext cx="6673850" cy="533384"/>
            <a:chOff x="3582448" y="5396472"/>
            <a:chExt cx="6673850" cy="53338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0AD75D-3759-4F37-B3F2-7F6386D6DDE3}"/>
                </a:ext>
              </a:extLst>
            </p:cNvPr>
            <p:cNvSpPr txBox="1"/>
            <p:nvPr/>
          </p:nvSpPr>
          <p:spPr>
            <a:xfrm>
              <a:off x="3582448" y="5406636"/>
              <a:ext cx="667385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sz="2400">
                  <a:solidFill>
                    <a:srgbClr val="535353"/>
                  </a:solidFill>
                </a:defRPr>
              </a:pPr>
              <a:r>
                <a:rPr lang="ko-KR" altLang="en-US" sz="280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더 많은 사람들의 계획을 돕자</a:t>
              </a:r>
              <a:r>
                <a:rPr lang="en-US" altLang="ko-KR" sz="280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!</a:t>
              </a:r>
              <a:r>
                <a:rPr lang="ko-KR" altLang="en-US" sz="280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endParaRPr lang="en-US" altLang="ko-KR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Striped Right Arrow 31">
              <a:extLst>
                <a:ext uri="{FF2B5EF4-FFF2-40B4-BE49-F238E27FC236}">
                  <a16:creationId xmlns:a16="http://schemas.microsoft.com/office/drawing/2014/main" id="{54CA3C84-1987-4CE9-ABE9-F895BF6F7814}"/>
                </a:ext>
              </a:extLst>
            </p:cNvPr>
            <p:cNvSpPr/>
            <p:nvPr/>
          </p:nvSpPr>
          <p:spPr>
            <a:xfrm>
              <a:off x="3582448" y="5396472"/>
              <a:ext cx="697867" cy="533384"/>
            </a:xfrm>
            <a:prstGeom prst="stripedRightArrow">
              <a:avLst>
                <a:gd name="adj1" fmla="val 49850"/>
                <a:gd name="adj2" fmla="val 46013"/>
              </a:avLst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93029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723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002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2265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기능과 데모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7B7D7E6-8673-4DE5-BEB5-3181FB98E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023614-AE94-45A8-B915-5874BC534298}"/>
              </a:ext>
            </a:extLst>
          </p:cNvPr>
          <p:cNvSpPr txBox="1"/>
          <p:nvPr/>
        </p:nvSpPr>
        <p:spPr>
          <a:xfrm>
            <a:off x="5599443" y="3090072"/>
            <a:ext cx="18646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Let’s put the plan into action</a:t>
            </a:r>
            <a:endParaRPr lang="ko-KR" altLang="en-US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E73E21-76F3-4A3C-AE56-59A6CF4D42ED}"/>
              </a:ext>
            </a:extLst>
          </p:cNvPr>
          <p:cNvSpPr txBox="1"/>
          <p:nvPr/>
        </p:nvSpPr>
        <p:spPr>
          <a:xfrm>
            <a:off x="8029782" y="741689"/>
            <a:ext cx="3533340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1300" spc="-150" dirty="0">
                <a:solidFill>
                  <a:schemeClr val="tx1">
                    <a:lumMod val="50000"/>
                    <a:alpha val="45000"/>
                  </a:schemeClr>
                </a:solidFill>
                <a:ea typeface="+mj-ea"/>
              </a:rPr>
              <a:t>P</a:t>
            </a:r>
            <a:endParaRPr lang="ko-KR" altLang="en-US" sz="41300" spc="-150" dirty="0">
              <a:solidFill>
                <a:schemeClr val="tx1">
                  <a:lumMod val="50000"/>
                  <a:alpha val="45000"/>
                </a:schemeClr>
              </a:solidFill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AA4B92-B867-40B8-8162-ECE6FEE4646B}"/>
              </a:ext>
            </a:extLst>
          </p:cNvPr>
          <p:cNvSpPr txBox="1"/>
          <p:nvPr/>
        </p:nvSpPr>
        <p:spPr>
          <a:xfrm>
            <a:off x="7227590" y="0"/>
            <a:ext cx="3533340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1300" spc="-150" dirty="0">
                <a:solidFill>
                  <a:srgbClr val="FFB517">
                    <a:alpha val="65000"/>
                  </a:srgbClr>
                </a:solidFill>
                <a:ea typeface="+mj-ea"/>
              </a:rPr>
              <a:t>P</a:t>
            </a:r>
            <a:endParaRPr lang="ko-KR" altLang="en-US" sz="41300" spc="-150" dirty="0">
              <a:solidFill>
                <a:srgbClr val="FFB517">
                  <a:alpha val="65000"/>
                </a:srgbClr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84572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선 연결선 22">
            <a:extLst>
              <a:ext uri="{FF2B5EF4-FFF2-40B4-BE49-F238E27FC236}">
                <a16:creationId xmlns:a16="http://schemas.microsoft.com/office/drawing/2014/main" id="{03D9D8D8-897D-4E8E-B8C2-22C8BF6968E6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6D305C9A-4B04-403F-A178-CD40236AA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9809" y="6607558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BB27AF-9AD2-418F-B659-9569A2FFA4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33" y="2644550"/>
            <a:ext cx="1892727" cy="189272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1F5EACF-F8E0-4CE6-AD93-DC3B6B386484}"/>
              </a:ext>
            </a:extLst>
          </p:cNvPr>
          <p:cNvSpPr/>
          <p:nvPr/>
        </p:nvSpPr>
        <p:spPr>
          <a:xfrm>
            <a:off x="1038934" y="4625973"/>
            <a:ext cx="1892726" cy="43088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사용자</a:t>
            </a:r>
          </a:p>
        </p:txBody>
      </p:sp>
      <p:sp>
        <p:nvSpPr>
          <p:cNvPr id="35" name="말풍선: 타원형 34">
            <a:extLst>
              <a:ext uri="{FF2B5EF4-FFF2-40B4-BE49-F238E27FC236}">
                <a16:creationId xmlns:a16="http://schemas.microsoft.com/office/drawing/2014/main" id="{073FBF46-3482-41B4-828D-91F909C17C3B}"/>
              </a:ext>
            </a:extLst>
          </p:cNvPr>
          <p:cNvSpPr/>
          <p:nvPr/>
        </p:nvSpPr>
        <p:spPr>
          <a:xfrm>
            <a:off x="1848623" y="1552654"/>
            <a:ext cx="3115215" cy="1067893"/>
          </a:xfrm>
          <a:prstGeom prst="wedgeEllipseCallout">
            <a:avLst/>
          </a:prstGeom>
          <a:solidFill>
            <a:srgbClr val="EE8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/>
              <a:t>저는 계획을 </a:t>
            </a:r>
            <a:endParaRPr lang="en-US" altLang="ko-KR" sz="1600" dirty="0"/>
          </a:p>
          <a:p>
            <a:pPr algn="ctr"/>
            <a:r>
              <a:rPr lang="ko-KR" altLang="en-US" sz="1600" dirty="0"/>
              <a:t>처음 작성해 보는데요</a:t>
            </a:r>
            <a:r>
              <a:rPr lang="en-US" altLang="ko-KR" sz="1600" dirty="0"/>
              <a:t>?</a:t>
            </a:r>
          </a:p>
          <a:p>
            <a:pPr algn="ctr"/>
            <a:r>
              <a:rPr lang="ko-KR" altLang="en-US" sz="1600" dirty="0" err="1"/>
              <a:t>ㅠㅠ</a:t>
            </a:r>
            <a:endParaRPr lang="ko-KR" altLang="en-US" sz="1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C2D92C6-6145-4497-8F99-814F95FFE027}"/>
              </a:ext>
            </a:extLst>
          </p:cNvPr>
          <p:cNvSpPr/>
          <p:nvPr/>
        </p:nvSpPr>
        <p:spPr>
          <a:xfrm>
            <a:off x="1769597" y="3166382"/>
            <a:ext cx="185787" cy="61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E1D4E99-46E6-44FA-9C48-5AB6FDF49240}"/>
              </a:ext>
            </a:extLst>
          </p:cNvPr>
          <p:cNvSpPr/>
          <p:nvPr/>
        </p:nvSpPr>
        <p:spPr>
          <a:xfrm>
            <a:off x="2041111" y="3166382"/>
            <a:ext cx="185787" cy="61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3BE2451-9A18-4B87-8FED-6F162FAB7B22}"/>
              </a:ext>
            </a:extLst>
          </p:cNvPr>
          <p:cNvCxnSpPr>
            <a:cxnSpLocks/>
          </p:cNvCxnSpPr>
          <p:nvPr/>
        </p:nvCxnSpPr>
        <p:spPr>
          <a:xfrm>
            <a:off x="1829538" y="3197785"/>
            <a:ext cx="0" cy="74805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43290EC-D87A-4F68-95EE-C006CAD7C33A}"/>
              </a:ext>
            </a:extLst>
          </p:cNvPr>
          <p:cNvCxnSpPr>
            <a:cxnSpLocks/>
          </p:cNvCxnSpPr>
          <p:nvPr/>
        </p:nvCxnSpPr>
        <p:spPr>
          <a:xfrm>
            <a:off x="1905738" y="3193023"/>
            <a:ext cx="0" cy="74805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88FC077-2EEB-4B21-940F-F2E30ABB80A6}"/>
              </a:ext>
            </a:extLst>
          </p:cNvPr>
          <p:cNvCxnSpPr>
            <a:cxnSpLocks/>
          </p:cNvCxnSpPr>
          <p:nvPr/>
        </p:nvCxnSpPr>
        <p:spPr>
          <a:xfrm>
            <a:off x="2098643" y="3188260"/>
            <a:ext cx="0" cy="74805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C841664-2874-4885-BC03-39377FADB0EF}"/>
              </a:ext>
            </a:extLst>
          </p:cNvPr>
          <p:cNvSpPr/>
          <p:nvPr/>
        </p:nvSpPr>
        <p:spPr>
          <a:xfrm>
            <a:off x="6055820" y="1497696"/>
            <a:ext cx="1003466" cy="1003466"/>
          </a:xfrm>
          <a:prstGeom prst="roundRect">
            <a:avLst/>
          </a:prstGeom>
          <a:solidFill>
            <a:srgbClr val="FFD27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26AD394-051F-4107-A313-D7857D00D037}"/>
              </a:ext>
            </a:extLst>
          </p:cNvPr>
          <p:cNvCxnSpPr>
            <a:cxnSpLocks/>
          </p:cNvCxnSpPr>
          <p:nvPr/>
        </p:nvCxnSpPr>
        <p:spPr>
          <a:xfrm>
            <a:off x="2170080" y="3188259"/>
            <a:ext cx="0" cy="74805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AA37902-8CDC-47CD-93FF-2F00E5389A81}"/>
              </a:ext>
            </a:extLst>
          </p:cNvPr>
          <p:cNvSpPr/>
          <p:nvPr/>
        </p:nvSpPr>
        <p:spPr>
          <a:xfrm>
            <a:off x="7897242" y="924272"/>
            <a:ext cx="1003466" cy="100346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0CA72BA-0B9A-4E8C-AF18-55B2D0C8911A}"/>
              </a:ext>
            </a:extLst>
          </p:cNvPr>
          <p:cNvSpPr/>
          <p:nvPr/>
        </p:nvSpPr>
        <p:spPr>
          <a:xfrm>
            <a:off x="9685025" y="1639597"/>
            <a:ext cx="1003466" cy="1003466"/>
          </a:xfrm>
          <a:prstGeom prst="roundRect">
            <a:avLst/>
          </a:prstGeom>
          <a:solidFill>
            <a:srgbClr val="7030A0">
              <a:alpha val="65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6CE32F0-6849-4219-BAAD-D364B213326D}"/>
              </a:ext>
            </a:extLst>
          </p:cNvPr>
          <p:cNvSpPr/>
          <p:nvPr/>
        </p:nvSpPr>
        <p:spPr>
          <a:xfrm>
            <a:off x="6068515" y="4361406"/>
            <a:ext cx="1003466" cy="1003466"/>
          </a:xfrm>
          <a:prstGeom prst="round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BF1141E4-0CD7-4DBA-98DB-D8AD78AC54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21373" y="1566317"/>
            <a:ext cx="872360" cy="87236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29454BE0-C9B5-4936-8449-557393DFE7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820" y="4398456"/>
            <a:ext cx="1061421" cy="935548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CBACEAD-0493-4FD8-ACD1-89D566D472C6}"/>
              </a:ext>
            </a:extLst>
          </p:cNvPr>
          <p:cNvSpPr/>
          <p:nvPr/>
        </p:nvSpPr>
        <p:spPr>
          <a:xfrm>
            <a:off x="7897242" y="4999906"/>
            <a:ext cx="1003466" cy="1003466"/>
          </a:xfrm>
          <a:prstGeom prst="roundRect">
            <a:avLst/>
          </a:prstGeom>
          <a:solidFill>
            <a:srgbClr val="66D7C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FEA00D1B-38F1-4B95-BFD0-C04D6DEB2FB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70239" y="1002643"/>
            <a:ext cx="872359" cy="872359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9668654-7ADC-4403-B6A3-D027E1094642}"/>
              </a:ext>
            </a:extLst>
          </p:cNvPr>
          <p:cNvSpPr/>
          <p:nvPr/>
        </p:nvSpPr>
        <p:spPr>
          <a:xfrm>
            <a:off x="9722374" y="4238437"/>
            <a:ext cx="1003466" cy="1003466"/>
          </a:xfrm>
          <a:prstGeom prst="round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38883A5A-3C8E-4CAC-A415-CA6546241F1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596" y="5047536"/>
            <a:ext cx="1003056" cy="942545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1E7701B3-AE52-407F-A26D-26625F0F6B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517" y="1697499"/>
            <a:ext cx="895532" cy="89553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0FBE675C-F8BC-4913-BBE2-C57EB569B59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318" y="4305832"/>
            <a:ext cx="954182" cy="900477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C54DD5F4-8880-4C8A-8104-1C3C3C690B1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273" y="2792260"/>
            <a:ext cx="1346952" cy="1346952"/>
          </a:xfrm>
          <a:prstGeom prst="rect">
            <a:avLst/>
          </a:prstGeom>
        </p:spPr>
      </p:pic>
      <p:sp>
        <p:nvSpPr>
          <p:cNvPr id="73" name="Purpose">
            <a:extLst>
              <a:ext uri="{FF2B5EF4-FFF2-40B4-BE49-F238E27FC236}">
                <a16:creationId xmlns:a16="http://schemas.microsoft.com/office/drawing/2014/main" id="{B1F98D18-BF5F-4F37-8A2B-594C8F19FA75}"/>
              </a:ext>
            </a:extLst>
          </p:cNvPr>
          <p:cNvSpPr txBox="1"/>
          <p:nvPr/>
        </p:nvSpPr>
        <p:spPr>
          <a:xfrm>
            <a:off x="3488382" y="3220105"/>
            <a:ext cx="257025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en-US" altLang="ko-KR" sz="1800" dirty="0" err="1"/>
              <a:t>Todo</a:t>
            </a:r>
            <a:r>
              <a:rPr lang="ko-KR" altLang="en-US" sz="1800" dirty="0"/>
              <a:t> 내용을 참고하자 </a:t>
            </a:r>
            <a:r>
              <a:rPr lang="en-US" altLang="ko-KR" sz="1800" dirty="0"/>
              <a:t>!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FA9714B-5264-4774-BB6C-748527AD1E19}"/>
              </a:ext>
            </a:extLst>
          </p:cNvPr>
          <p:cNvCxnSpPr>
            <a:cxnSpLocks/>
          </p:cNvCxnSpPr>
          <p:nvPr/>
        </p:nvCxnSpPr>
        <p:spPr>
          <a:xfrm>
            <a:off x="3259616" y="3713507"/>
            <a:ext cx="3857625" cy="0"/>
          </a:xfrm>
          <a:prstGeom prst="straightConnector1">
            <a:avLst/>
          </a:prstGeom>
          <a:ln w="38100">
            <a:solidFill>
              <a:srgbClr val="ED63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64A2D23-DEA5-4E37-893D-0F503EBD45A5}"/>
              </a:ext>
            </a:extLst>
          </p:cNvPr>
          <p:cNvCxnSpPr>
            <a:cxnSpLocks/>
          </p:cNvCxnSpPr>
          <p:nvPr/>
        </p:nvCxnSpPr>
        <p:spPr>
          <a:xfrm>
            <a:off x="7228162" y="2458813"/>
            <a:ext cx="307118" cy="221468"/>
          </a:xfrm>
          <a:prstGeom prst="straightConnector1">
            <a:avLst/>
          </a:prstGeom>
          <a:ln w="76200">
            <a:solidFill>
              <a:srgbClr val="FFD2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01D4166-5CEB-4AC0-956B-33789E5799AF}"/>
              </a:ext>
            </a:extLst>
          </p:cNvPr>
          <p:cNvCxnSpPr>
            <a:cxnSpLocks/>
          </p:cNvCxnSpPr>
          <p:nvPr/>
        </p:nvCxnSpPr>
        <p:spPr>
          <a:xfrm flipH="1">
            <a:off x="9216357" y="2416431"/>
            <a:ext cx="292190" cy="27739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74DC187-D3BD-4C7A-B3A3-3A4703D41612}"/>
              </a:ext>
            </a:extLst>
          </p:cNvPr>
          <p:cNvCxnSpPr>
            <a:cxnSpLocks/>
          </p:cNvCxnSpPr>
          <p:nvPr/>
        </p:nvCxnSpPr>
        <p:spPr>
          <a:xfrm flipV="1">
            <a:off x="7280973" y="4220640"/>
            <a:ext cx="314216" cy="243361"/>
          </a:xfrm>
          <a:prstGeom prst="straightConnector1">
            <a:avLst/>
          </a:prstGeom>
          <a:ln w="76200">
            <a:solidFill>
              <a:srgbClr val="ED63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9E3140F0-15DD-4F61-96D1-DAF603D1371E}"/>
              </a:ext>
            </a:extLst>
          </p:cNvPr>
          <p:cNvCxnSpPr>
            <a:cxnSpLocks/>
          </p:cNvCxnSpPr>
          <p:nvPr/>
        </p:nvCxnSpPr>
        <p:spPr>
          <a:xfrm flipH="1" flipV="1">
            <a:off x="9194618" y="4184152"/>
            <a:ext cx="335668" cy="243361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84D4561-0695-440F-9837-AEE9C16D15D6}"/>
              </a:ext>
            </a:extLst>
          </p:cNvPr>
          <p:cNvCxnSpPr>
            <a:cxnSpLocks/>
          </p:cNvCxnSpPr>
          <p:nvPr/>
        </p:nvCxnSpPr>
        <p:spPr>
          <a:xfrm flipV="1">
            <a:off x="8403490" y="4398456"/>
            <a:ext cx="0" cy="388074"/>
          </a:xfrm>
          <a:prstGeom prst="straightConnector1">
            <a:avLst/>
          </a:prstGeom>
          <a:ln w="76200">
            <a:solidFill>
              <a:srgbClr val="66D7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6F6AAF0-73DE-4E8F-90B0-A31032DB6AB6}"/>
              </a:ext>
            </a:extLst>
          </p:cNvPr>
          <p:cNvCxnSpPr>
            <a:cxnSpLocks/>
          </p:cNvCxnSpPr>
          <p:nvPr/>
        </p:nvCxnSpPr>
        <p:spPr>
          <a:xfrm>
            <a:off x="8403490" y="2105239"/>
            <a:ext cx="0" cy="395923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urpose">
            <a:extLst>
              <a:ext uri="{FF2B5EF4-FFF2-40B4-BE49-F238E27FC236}">
                <a16:creationId xmlns:a16="http://schemas.microsoft.com/office/drawing/2014/main" id="{CE4DFC1B-C08A-4206-8EB9-5ECC1B5BA12A}"/>
              </a:ext>
            </a:extLst>
          </p:cNvPr>
          <p:cNvSpPr txBox="1"/>
          <p:nvPr/>
        </p:nvSpPr>
        <p:spPr>
          <a:xfrm>
            <a:off x="3488382" y="2918721"/>
            <a:ext cx="1929372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ko-KR" altLang="en-US" sz="1600" dirty="0"/>
              <a:t>내가 </a:t>
            </a:r>
            <a:r>
              <a:rPr lang="en-US" altLang="ko-KR" sz="1600" dirty="0"/>
              <a:t>Pick!</a:t>
            </a:r>
            <a:r>
              <a:rPr lang="ko-KR" altLang="en-US" sz="1600" dirty="0"/>
              <a:t>한 사람의</a:t>
            </a:r>
            <a:endParaRPr sz="1600" dirty="0"/>
          </a:p>
        </p:txBody>
      </p:sp>
      <p:sp>
        <p:nvSpPr>
          <p:cNvPr id="50" name="직사각형 23">
            <a:extLst>
              <a:ext uri="{FF2B5EF4-FFF2-40B4-BE49-F238E27FC236}">
                <a16:creationId xmlns:a16="http://schemas.microsoft.com/office/drawing/2014/main" id="{7D5A8087-E3A3-4958-B38D-49E09A5FFA04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" name="TextBox 24">
            <a:extLst>
              <a:ext uri="{FF2B5EF4-FFF2-40B4-BE49-F238E27FC236}">
                <a16:creationId xmlns:a16="http://schemas.microsoft.com/office/drawing/2014/main" id="{DED30BA6-E597-4BAB-9AB0-0BB63E2DF169}"/>
              </a:ext>
            </a:extLst>
          </p:cNvPr>
          <p:cNvSpPr txBox="1"/>
          <p:nvPr/>
        </p:nvSpPr>
        <p:spPr>
          <a:xfrm>
            <a:off x="535857" y="323244"/>
            <a:ext cx="167863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B5DF5B6-C1F6-4208-A2A0-687413AF4E2D}"/>
              </a:ext>
            </a:extLst>
          </p:cNvPr>
          <p:cNvSpPr txBox="1"/>
          <p:nvPr/>
        </p:nvSpPr>
        <p:spPr>
          <a:xfrm>
            <a:off x="1154176" y="285864"/>
            <a:ext cx="16946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err="1">
                <a:solidFill>
                  <a:srgbClr val="F9C041"/>
                </a:solidFill>
              </a:rPr>
              <a:t>팔로우</a:t>
            </a:r>
            <a:r>
              <a:rPr lang="ko-KR" altLang="en-US" sz="2200" b="1" dirty="0">
                <a:solidFill>
                  <a:srgbClr val="F9C041"/>
                </a:solidFill>
              </a:rPr>
              <a:t> 기능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1D802D6-E4D8-4E4D-A63A-24EED45002DD}"/>
              </a:ext>
            </a:extLst>
          </p:cNvPr>
          <p:cNvSpPr txBox="1"/>
          <p:nvPr/>
        </p:nvSpPr>
        <p:spPr>
          <a:xfrm>
            <a:off x="1154176" y="661752"/>
            <a:ext cx="3549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다른 사용자를 </a:t>
            </a:r>
            <a:r>
              <a:rPr lang="ko-KR" altLang="en-US" sz="1400" dirty="0" err="1"/>
              <a:t>팔로우하여</a:t>
            </a:r>
            <a:r>
              <a:rPr lang="ko-KR" altLang="en-US" sz="1400" dirty="0"/>
              <a:t> 계획 정보 얻기</a:t>
            </a:r>
          </a:p>
        </p:txBody>
      </p:sp>
    </p:spTree>
    <p:extLst>
      <p:ext uri="{BB962C8B-B14F-4D97-AF65-F5344CB8AC3E}">
        <p14:creationId xmlns:p14="http://schemas.microsoft.com/office/powerpoint/2010/main" val="4051355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사용자 지정 3">
      <a:majorFont>
        <a:latin typeface="나눔스퀘어_ac ExtraBold"/>
        <a:ea typeface="나눔스퀘어_ac ExtraBold"/>
        <a:cs typeface=""/>
      </a:majorFont>
      <a:minorFont>
        <a:latin typeface="나눔스퀘어_ac ExtraBold"/>
        <a:ea typeface="나눔스퀘어_ac ExtraBold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7111</TotalTime>
  <Words>1323</Words>
  <Application>Microsoft Office PowerPoint</Application>
  <PresentationFormat>와이드스크린</PresentationFormat>
  <Paragraphs>475</Paragraphs>
  <Slides>32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1" baseType="lpstr">
      <vt:lpstr>-apple-system</vt:lpstr>
      <vt:lpstr>YouandiModern HeadRegular</vt:lpstr>
      <vt:lpstr>나눔고딕</vt:lpstr>
      <vt:lpstr>나눔스퀘어_ac ExtraBold</vt:lpstr>
      <vt:lpstr>Arial</vt:lpstr>
      <vt:lpstr>Consolas</vt:lpstr>
      <vt:lpstr>Wingdings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seunghoon jeong</cp:lastModifiedBy>
  <cp:revision>962</cp:revision>
  <dcterms:created xsi:type="dcterms:W3CDTF">2015-01-21T11:35:38Z</dcterms:created>
  <dcterms:modified xsi:type="dcterms:W3CDTF">2020-12-03T08:12:31Z</dcterms:modified>
</cp:coreProperties>
</file>